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sk-SK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Kliknúť pre úpravu formátu poznámok</a:t>
            </a:r>
            <a:endParaRPr b="0" lang="sk-SK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sk-SK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&lt;hlavička&gt;</a:t>
            </a:r>
            <a:endParaRPr b="0" lang="sk-SK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sk-SK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&lt;dátum/čas&gt;</a:t>
            </a:r>
            <a:endParaRPr b="0" lang="sk-SK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sk-SK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&lt;päta&gt;</a:t>
            </a:r>
            <a:endParaRPr b="0" lang="sk-SK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91E0048E-D8C4-4F51-9DAF-F26BF1EC81BD}" type="slidenum">
              <a:rPr b="0" lang="sk-SK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&lt;číslo&gt;</a:t>
            </a:fld>
            <a:endParaRPr b="0" lang="sk-SK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800" cy="1140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800" cy="1140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800" cy="1140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5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800" cy="1140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800" cy="1140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800" cy="1140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800" cy="1140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7800" cy="5289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800" cy="1140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800" cy="1140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800" cy="1140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800" cy="1140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800" cy="1140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800" cy="1140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800" cy="1140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2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3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800" cy="1140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800" cy="1140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800" cy="1140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7800" cy="5289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800" cy="1140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800" cy="1140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800" cy="1140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k-SK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3124080" y="6356520"/>
            <a:ext cx="2895480" cy="364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sk-SK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Kliknúť na úpravu formátu textu titulku</a:t>
            </a:r>
            <a:endParaRPr b="0" lang="sk-SK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Kliknúť na úpravu formátu textu osnovy</a:t>
            </a:r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  <a:endParaRPr b="0" lang="sk-SK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Tretia úroveň</a:t>
            </a:r>
            <a:endParaRPr b="0" lang="sk-SK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Štvrtá úroveň osnovy</a:t>
            </a:r>
            <a:endParaRPr b="0" lang="sk-SK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Piata úroveň osnovy</a:t>
            </a:r>
            <a:endParaRPr b="0" lang="sk-SK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Šiesta úroveň</a:t>
            </a:r>
            <a:endParaRPr b="0" lang="sk-SK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Siedma úroveň</a:t>
            </a:r>
            <a:endParaRPr b="0" lang="sk-SK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3124080" y="6356520"/>
            <a:ext cx="2895480" cy="364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8" name="PlaceHolder 2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7800" cy="114084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sk-SK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Kliknúť na úpravu formátu textu osnovy</a:t>
            </a:r>
            <a:endParaRPr b="0" lang="sk-SK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  <a:endParaRPr b="0" lang="sk-SK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Tretia úroveň</a:t>
            </a:r>
            <a:endParaRPr b="0" lang="sk-SK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Štvrtá úroveň osnovy</a:t>
            </a:r>
            <a:endParaRPr b="0" lang="sk-SK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Piata úroveň osnovy</a:t>
            </a:r>
            <a:endParaRPr b="0" lang="sk-SK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Šiesta úroveň</a:t>
            </a:r>
            <a:endParaRPr b="0" lang="sk-SK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Siedma úroveň</a:t>
            </a:r>
            <a:endParaRPr b="0" lang="sk-SK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685800" y="2130480"/>
            <a:ext cx="7772040" cy="1469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0" lang="sk-SK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KLASICIZMUS   A PREROMANTIZMUS</a:t>
            </a: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CustomShape 2"/>
          <p:cNvSpPr/>
          <p:nvPr/>
        </p:nvSpPr>
        <p:spPr>
          <a:xfrm>
            <a:off x="1371600" y="3886200"/>
            <a:ext cx="6400440" cy="1752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sk-SK" sz="3200" spc="-1" strike="noStrike">
                <a:solidFill>
                  <a:srgbClr val="89898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17 -18.STOROČIE</a:t>
            </a: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457200" y="274680"/>
            <a:ext cx="8229240" cy="1142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sk-SK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KLASICIZMUS- vynikajúci, prvotriedny</a:t>
            </a: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sk-SK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základné krédo: Cogito ergo sum! </a:t>
            </a: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457200" y="1600200"/>
            <a:ext cx="4038120" cy="4525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1280" indent="-340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k-SK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Obdobie absolutizmu</a:t>
            </a: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1280" indent="-340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k-SK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Rozvoj vedy, umenia a učených spoločností</a:t>
            </a: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1280" indent="-340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k-SK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Vojny v USA, Francúzka revolúcia 1789-1799</a:t>
            </a: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1280" indent="-340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k-SK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Vládnuca   vrstva buržoázia </a:t>
            </a: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457200" y="274680"/>
            <a:ext cx="8229240" cy="1142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sk-SK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Klasicizmus </a:t>
            </a: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457200" y="1600200"/>
            <a:ext cx="4038120" cy="4525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1280" indent="-34092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sk-SK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Upevňovanie feudalizmu</a:t>
            </a: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1280" indent="-34092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sk-SK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Centralizmus</a:t>
            </a: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1280" indent="-34092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sk-SK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Herderove myšlienky  Slovania majú predpoklad k humanitnému spolužitiu.</a:t>
            </a: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1280" indent="-340920">
              <a:lnSpc>
                <a:spcPct val="9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Boj proti despotickým     myšlienkam  </a:t>
            </a: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CustomShape 3"/>
          <p:cNvSpPr/>
          <p:nvPr/>
        </p:nvSpPr>
        <p:spPr>
          <a:xfrm>
            <a:off x="4648320" y="1600200"/>
            <a:ext cx="4038120" cy="4525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1280" indent="-340920">
              <a:lnSpc>
                <a:spcPct val="9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Žánre-vysoké: óda,elégia,tragédie,epos nízke:</a:t>
            </a: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1280" indent="-340920">
              <a:lnSpc>
                <a:spcPct val="9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bájky,anekdoty,satira,komédia</a:t>
            </a: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1280" indent="-340920">
              <a:lnSpc>
                <a:spcPct val="9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napodobňovanie prírody,vzor dokonalosti</a:t>
            </a: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1280" indent="-340920">
              <a:lnSpc>
                <a:spcPct val="9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Rozpor medzi citom a povinnosťou </a:t>
            </a: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50000"/>
              </a:lnSpc>
            </a:pP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457200" y="274680"/>
            <a:ext cx="8229240" cy="1142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sk-SK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SPOLOČENSKÁ  SITUÁCIA</a:t>
            </a: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4673520" y="1656000"/>
            <a:ext cx="4038120" cy="4525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2720" indent="-340920">
              <a:lnSpc>
                <a:spcPct val="100000"/>
              </a:lnSpc>
            </a:pPr>
            <a:r>
              <a:rPr b="0" lang="sk-SK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1280" indent="-340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k-SK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Cirkev – prekážka v pokroku, uprednosťovanie  reálneho</a:t>
            </a: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1280" indent="-340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k-SK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Zobrazuje ideál pravdy, krásy, dobra, harmónie</a:t>
            </a: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0920">
              <a:lnSpc>
                <a:spcPct val="100000"/>
              </a:lnSpc>
            </a:pP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1280" indent="-340920">
              <a:lnSpc>
                <a:spcPct val="100000"/>
              </a:lnSpc>
            </a:pP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1280" indent="-340920">
              <a:lnSpc>
                <a:spcPct val="100000"/>
              </a:lnSpc>
            </a:pP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1280" indent="-340920">
              <a:lnSpc>
                <a:spcPct val="100000"/>
              </a:lnSpc>
            </a:pP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1280" indent="-340920">
              <a:lnSpc>
                <a:spcPct val="100000"/>
              </a:lnSpc>
            </a:pP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1280" indent="-340920">
              <a:lnSpc>
                <a:spcPct val="100000"/>
              </a:lnSpc>
            </a:pP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1280" indent="-340920">
              <a:lnSpc>
                <a:spcPct val="100000"/>
              </a:lnSpc>
            </a:pP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0920">
              <a:lnSpc>
                <a:spcPct val="100000"/>
              </a:lnSpc>
            </a:pP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3"/>
          <p:cNvSpPr/>
          <p:nvPr/>
        </p:nvSpPr>
        <p:spPr>
          <a:xfrm>
            <a:off x="457200" y="1600200"/>
            <a:ext cx="4038120" cy="4525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1280" indent="-340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k-SK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Hlavné motto: nárok na svojbytnú existenciu v kultúre i jazyku </a:t>
            </a: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1280" indent="-340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k-SK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Myšlienkový smer Racionalizmus- uprednostňoval rozum, myslenie, vedu, výskum pred náboženstvom </a:t>
            </a: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457200" y="274680"/>
            <a:ext cx="8227800" cy="1140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0" lang="sk-SK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Preromantizmus</a:t>
            </a: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2"/>
          <p:cNvSpPr/>
          <p:nvPr/>
        </p:nvSpPr>
        <p:spPr>
          <a:xfrm>
            <a:off x="576000" y="1584000"/>
            <a:ext cx="4006440" cy="452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342720" indent="-3423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Jednotlivec sa dostáva do rozporu so spoločnosťou</a:t>
            </a: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Uznáva cit, myšlienku, vedomie, nie rozum</a:t>
            </a: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sk-SK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 spoločnosti sa uznávala úloha jednotlivca</a:t>
            </a: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3"/>
          <p:cNvSpPr/>
          <p:nvPr/>
        </p:nvSpPr>
        <p:spPr>
          <a:xfrm>
            <a:off x="4896000" y="1572120"/>
            <a:ext cx="4006440" cy="4650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342720" indent="-3423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sk-SK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</a:t>
            </a:r>
            <a:r>
              <a:rPr b="0" lang="sk-SK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deálny svet a ideálne prostredie, aký realita   neumožňuje</a:t>
            </a: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Hrdina je často tulák,sirota</a:t>
            </a: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Zameriavanie na vnútorný život človeka</a:t>
            </a: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Žánre:  balada, básnické poviedky, ale aj román</a:t>
            </a: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 algn="ctr">
              <a:lnSpc>
                <a:spcPct val="100000"/>
              </a:lnSpc>
            </a:pP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457200" y="274680"/>
            <a:ext cx="8227800" cy="1140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0" lang="sk-SK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Spoločenská situácia </a:t>
            </a: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457200" y="1600200"/>
            <a:ext cx="3790440" cy="452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342720" indent="-3423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Ľudia sa vymaňujú z feudálnych pút</a:t>
            </a: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Meštianstvo má stále väčší význam</a:t>
            </a: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Hospodársky a politický vývin</a:t>
            </a: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Revolúcia vo Francúzku</a:t>
            </a: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3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Priemyselná revolúcia v Anglicku</a:t>
            </a:r>
            <a:endParaRPr b="0" lang="sk-SK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Application>LibreOffice/5.2.1.2$Windows_x86 LibreOffice_project/31dd62db80d4e60af04904455ec9c9219178d620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2014-10-08T19:36:52Z</dcterms:created>
  <dc:creator>Zuzka</dc:creator>
  <dc:description/>
  <dc:language>sk-SK</dc:language>
  <cp:lastModifiedBy/>
  <dcterms:modified xsi:type="dcterms:W3CDTF">2016-12-08T21:42:27Z</dcterms:modified>
  <cp:revision>10</cp:revision>
  <dc:subject/>
  <dc:title>KLASICIZMUS   A PREROMANTIZMUS</dc:title>
</cp:coreProperties>
</file>