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pre úpravu formátu poznámok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&lt;hlavička&gt;</a:t>
            </a:r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&lt;dátum/čas&gt;</a:t>
            </a:r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&lt;päta&gt;</a:t>
            </a:r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1E0048E-D8C4-4F51-9DAF-F26BF1EC81BD}" type="slidenum">
              <a:rPr b="0" lang="sk-SK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&lt;číslo&gt;</a:t>
            </a:fld>
            <a:endParaRPr b="0" lang="sk-SK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7800" cy="5289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7800" cy="5289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124080" y="6356520"/>
            <a:ext cx="2895480" cy="36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na úpravu formátu textu titulku</a:t>
            </a:r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na úpravu formátu textu osnovy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sk-SK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Tretia úroveň</a:t>
            </a:r>
            <a:endParaRPr b="0" lang="sk-SK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Štvrtá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3124080" y="6356520"/>
            <a:ext cx="2895480" cy="364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7800" cy="1140840"/>
          </a:xfrm>
          <a:prstGeom prst="rect">
            <a:avLst/>
          </a:prstGeom>
        </p:spPr>
        <p:txBody>
          <a:bodyPr lIns="90000" rIns="90000" tIns="46800" bIns="46800" anchor="ctr"/>
          <a:p>
            <a:pPr algn="ctr"/>
            <a:endParaRPr b="0" lang="sk-SK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Kliknúť na úpravu formátu textu osnovy</a:t>
            </a:r>
            <a:endParaRPr b="0" lang="sk-SK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sk-SK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Tretia úroveň</a:t>
            </a:r>
            <a:endParaRPr b="0" lang="sk-SK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Štvrtá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Piata úroveň osnovy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Šiesta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Siedma úroveň</a:t>
            </a:r>
            <a:endParaRPr b="0" lang="sk-SK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5800" y="2130480"/>
            <a:ext cx="7772040" cy="1469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sk-SK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KLASICIZMUS   A PREROMANTIZMUS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1371600" y="3886200"/>
            <a:ext cx="6400440" cy="1752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sk-SK" sz="3200" spc="-1" strike="noStrike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17 -18.STOROČIE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sk-SK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KLASICIZMUS- vynikajúci, prvotriedny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sk-SK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základné krédo: Cogito ergo sum!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457200" y="1600200"/>
            <a:ext cx="403812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Obdobie absolutizmu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Rozvoj vedy, umenia a učených spoločností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Vojny v USA, Francúzka revolúcia 1789-1799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Vládnuca   vrstva buržoázia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Klasicizmus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457200" y="1600200"/>
            <a:ext cx="403812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409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Upevňovanie feudalizmu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Centralizmus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Herderove myšlienky  Slovania majú predpoklad k humanitnému spolužitiu.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Boj proti despotickým     myšlienkam 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4648320" y="1600200"/>
            <a:ext cx="403812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1280" indent="-34092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Žánre-vysoké: óda,elégia,tragédie,epos nízke: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bájky,anekdoty,satira,komédia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napodobňovanie prírody,vzor dokonalosti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9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Rozpor medzi citom a povinnosťou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SPOLOČENSKÁ  SITUÁCIA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673520" y="1656000"/>
            <a:ext cx="403812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2720" indent="-340920">
              <a:lnSpc>
                <a:spcPct val="100000"/>
              </a:lnSpc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Cirkev – prekážka v pokroku, uprednosťovanie  reálneho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Zobrazuje ideál pravdy, krásy, dobra, harmónie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0920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CustomShape 3"/>
          <p:cNvSpPr/>
          <p:nvPr/>
        </p:nvSpPr>
        <p:spPr>
          <a:xfrm>
            <a:off x="457200" y="1600200"/>
            <a:ext cx="4038120" cy="4525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Hlavné motto: nárok na svojbytnú existenciu v kultúre i jazyku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1280" indent="-340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Myšlienkový smer Racionalizmus- uprednostňoval rozum, myslenie, vedu, výskum pred náboženstvom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457200" y="274680"/>
            <a:ext cx="8227800" cy="11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Preromantizmus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76000" y="1584000"/>
            <a:ext cx="4006440" cy="452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Jednotlivec sa dostáva do rozporu so spoločnosťou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Uznáva cit, myšlienku, vedomie, nie rozum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 spoločnosti sa uznávala úloha jednotlivca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4896000" y="1572120"/>
            <a:ext cx="4006440" cy="465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</a:t>
            </a: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deálny svet a ideálne prostredie, aký realita   neumožňuje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Hrdina je často tulák,sirota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Zameriavanie na vnútorný život človeka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Microsoft YaHei"/>
              </a:rPr>
              <a:t>Žánre:  balada, básnické poviedky, ale aj román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 algn="ctr"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57200" y="274680"/>
            <a:ext cx="8227800" cy="114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 algn="ctr"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Spoločenská situácia 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457200" y="1600200"/>
            <a:ext cx="3790440" cy="452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Ľudia sa vymaňujú z feudálnych pút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Meštianstvo má stále väčší význam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Hospodársky a politický vývin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Revolúcia vo Francúzku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2720" indent="-3423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Priemyselná revolúcia v Anglicku</a:t>
            </a:r>
            <a:endParaRPr b="0" lang="sk-SK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Application>LibreOffice/5.2.1.2$Windows_x86 LibreOffice_project/31dd62db80d4e60af04904455ec9c9219178d620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2014-10-08T19:36:52Z</dcterms:created>
  <dc:creator>Zuzka</dc:creator>
  <dc:description/>
  <dc:language>sk-SK</dc:language>
  <cp:lastModifiedBy/>
  <dcterms:modified xsi:type="dcterms:W3CDTF">2016-12-08T21:42:27Z</dcterms:modified>
  <cp:revision>10</cp:revision>
  <dc:subject/>
  <dc:title>KLASICIZMUS   A PREROMANTIZMUS</dc:title>
</cp:coreProperties>
</file>