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445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674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361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093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284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740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388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331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58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259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33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067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24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27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054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062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126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1EC7-FD49-4C5A-ABA4-CAEDB888E42F}" type="datetimeFigureOut">
              <a:rPr lang="sk-SK" smtClean="0"/>
              <a:t>5. 12. 2016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17CD5-B052-49E7-9CFB-9474F201AD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1644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9055" y="1856458"/>
            <a:ext cx="9001462" cy="2387600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ROMANTIZMUS VO SVETOVEJ LITERATÚRE</a:t>
            </a:r>
            <a:endParaRPr lang="sk-SK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491" y="120202"/>
            <a:ext cx="10353761" cy="1326321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PREROMANTIZMUS A ROMANTIZMUS        18. – 19. storočie </a:t>
            </a:r>
            <a:endParaRPr lang="sk-SK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46522"/>
            <a:ext cx="12192000" cy="5314885"/>
          </a:xfrm>
        </p:spPr>
        <p:txBody>
          <a:bodyPr>
            <a:normAutofit fontScale="32500" lnSpcReduction="20000"/>
          </a:bodyPr>
          <a:lstStyle/>
          <a:p>
            <a:r>
              <a:rPr lang="sk-SK" sz="6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Preromantizmus</a:t>
            </a:r>
            <a:r>
              <a:rPr lang="sk-SK" sz="6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– prechod od klasicizmu k romantizmu</a:t>
            </a:r>
            <a:r>
              <a:rPr lang="sk-SK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.</a:t>
            </a:r>
            <a:endParaRPr lang="sk-SK" sz="6400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6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Romantizmus – spoločenský vývoj v Európe bol zložitý a protirečivý. </a:t>
            </a:r>
            <a:endParaRPr lang="sk-SK" sz="64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Buržoázna </a:t>
            </a:r>
            <a:r>
              <a:rPr lang="sk-SK" sz="6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demokratická revolúcia – 1849 -1849 po Európe</a:t>
            </a:r>
            <a:r>
              <a:rPr lang="sk-SK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. „Veľké </a:t>
            </a:r>
            <a:r>
              <a:rPr lang="sk-SK" sz="6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sny o slobode“.</a:t>
            </a:r>
          </a:p>
          <a:p>
            <a:r>
              <a:rPr lang="sk-SK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Heslo </a:t>
            </a:r>
            <a:r>
              <a:rPr lang="sk-SK" sz="6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fr</a:t>
            </a:r>
            <a:r>
              <a:rPr lang="sk-SK" sz="6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. Revolúcie: „Sloboda, rovnosť, </a:t>
            </a:r>
            <a:r>
              <a:rPr lang="sk-SK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bratstvo“</a:t>
            </a:r>
          </a:p>
          <a:p>
            <a:r>
              <a:rPr lang="sk-SK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Idealizmus</a:t>
            </a:r>
          </a:p>
          <a:p>
            <a:r>
              <a:rPr lang="sk-SK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Idealisti </a:t>
            </a:r>
            <a:r>
              <a:rPr lang="sk-SK" sz="6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 </a:t>
            </a:r>
            <a:r>
              <a:rPr lang="sk-SK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romantici </a:t>
            </a:r>
          </a:p>
          <a:p>
            <a:r>
              <a:rPr lang="sk-SK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Individualizmus – Vyznačuje </a:t>
            </a:r>
            <a:r>
              <a:rPr lang="sk-SK" sz="6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sa nadprirodzenou silou – titanizmus.</a:t>
            </a:r>
          </a:p>
          <a:p>
            <a:r>
              <a:rPr lang="sk-SK" sz="6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Pesimizmus – človek stráca istotu, upadá do beznádeje. </a:t>
            </a:r>
          </a:p>
          <a:p>
            <a:r>
              <a:rPr lang="sk-SK" sz="6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Fantázia, mystika – nadprirodzenosť.</a:t>
            </a:r>
          </a:p>
          <a:p>
            <a:r>
              <a:rPr lang="sk-SK" sz="6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Harmónia kontrastov (protikladov) – ošklivosť a </a:t>
            </a:r>
            <a:r>
              <a:rPr lang="sk-SK" sz="6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krása.</a:t>
            </a:r>
            <a:endParaRPr lang="sk-SK" sz="6400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sk-SK" sz="6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Využívanie ľudovej slovesnosti, narúšajú sa hranice medzi žánrami – </a:t>
            </a:r>
            <a:r>
              <a:rPr lang="sk-SK" sz="6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lyricko</a:t>
            </a:r>
            <a:r>
              <a:rPr lang="sk-SK" sz="6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–epické žánre.</a:t>
            </a:r>
          </a:p>
          <a:p>
            <a:endParaRPr lang="sk-SK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049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553" y="54816"/>
            <a:ext cx="10353761" cy="1326321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EURÓPSKA LITERATÚRA </a:t>
            </a:r>
            <a:endParaRPr lang="sk-SK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257058"/>
            <a:ext cx="12028868" cy="5600942"/>
          </a:xfrm>
        </p:spPr>
        <p:txBody>
          <a:bodyPr/>
          <a:lstStyle/>
          <a:p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FRANCÚZSKA                                                                                       J. J. </a:t>
            </a:r>
            <a:r>
              <a:rPr lang="sk-SK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Roussea</a:t>
            </a: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</a:t>
            </a:r>
            <a:r>
              <a:rPr lang="sk-SK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Victor</a:t>
            </a: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Hugo </a:t>
            </a:r>
          </a:p>
          <a:p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NEMECKÁ                          Friedrich </a:t>
            </a:r>
            <a:r>
              <a:rPr lang="sk-SK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Schiller</a:t>
            </a: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J. W. Goethe</a:t>
            </a:r>
          </a:p>
          <a:p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ANGLICKÁ          G. N. G. </a:t>
            </a:r>
            <a:r>
              <a:rPr lang="sk-SK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Byron</a:t>
            </a: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</a:p>
          <a:p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RUSKÁ                                                                                                                                                            </a:t>
            </a:r>
          </a:p>
          <a:p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POĽSKÁ                                                                                                                                        </a:t>
            </a:r>
          </a:p>
          <a:p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MAĎARSKÁ                                                                                      A.S. </a:t>
            </a:r>
            <a:r>
              <a:rPr lang="sk-SK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Puškin</a:t>
            </a: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Adam </a:t>
            </a:r>
            <a:r>
              <a:rPr lang="sk-SK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Mickiewicz</a:t>
            </a:r>
            <a:endParaRPr lang="sk-SK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ČESKÁ                                            </a:t>
            </a:r>
            <a:r>
              <a:rPr lang="sk-SK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Sándor</a:t>
            </a: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sk-SK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Petöfi</a:t>
            </a:r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sk-SK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  K.H. </a:t>
            </a:r>
            <a:r>
              <a:rPr lang="sk-SK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Mácha</a:t>
            </a: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    </a:t>
            </a:r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Božena </a:t>
            </a:r>
            <a:r>
              <a:rPr lang="sk-SK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Němcová</a:t>
            </a:r>
            <a:endParaRPr lang="sk-SK" b="1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1" y="1659343"/>
            <a:ext cx="1751527" cy="191517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26" y="1659343"/>
            <a:ext cx="1648494" cy="191517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67" y="2235899"/>
            <a:ext cx="1341192" cy="173745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68" y="2235899"/>
            <a:ext cx="1719331" cy="173745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59" y="2699160"/>
            <a:ext cx="1508480" cy="175071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48" y="4161823"/>
            <a:ext cx="1751527" cy="222918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16" y="4161823"/>
            <a:ext cx="1671039" cy="222918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73" y="4634543"/>
            <a:ext cx="1366295" cy="1991638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6" y="5182212"/>
            <a:ext cx="1266884" cy="1546999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74" y="5182212"/>
            <a:ext cx="1210389" cy="15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5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9119" y="503305"/>
            <a:ext cx="10353761" cy="1326321"/>
          </a:xfrm>
        </p:spPr>
        <p:txBody>
          <a:bodyPr/>
          <a:lstStyle/>
          <a:p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CHRÁM MATKY BOŽEJ V PARÍŽI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709698"/>
            <a:ext cx="12192000" cy="5148302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Autor sleduje osudy mladej krásnej Cigánky </a:t>
            </a:r>
            <a:r>
              <a:rPr lang="sk-SK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Esmeraldy</a:t>
            </a:r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 fyzicky znetvoreného hrbáča </a:t>
            </a:r>
            <a:r>
              <a:rPr lang="sk-SK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Quasimoda</a:t>
            </a:r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endParaRPr lang="sk-SK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sk-SK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sk-SK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sk-SK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sk-SK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sk-SK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sk-SK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Noter</a:t>
            </a: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Dame</a:t>
            </a: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sk-SK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3" y="2129859"/>
            <a:ext cx="3636114" cy="242407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12" y="2129859"/>
            <a:ext cx="3634996" cy="242407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243" y="2129859"/>
            <a:ext cx="1760599" cy="242407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51" y="4652218"/>
            <a:ext cx="3713588" cy="210749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4" y="4652218"/>
            <a:ext cx="3778708" cy="21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4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301330"/>
            <a:ext cx="10353761" cy="1326321"/>
          </a:xfrm>
        </p:spPr>
        <p:txBody>
          <a:bodyPr/>
          <a:lstStyle/>
          <a:p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Utrpenie mladého </a:t>
            </a:r>
            <a:r>
              <a:rPr lang="sk-SK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Werthera</a:t>
            </a: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7885" y="1627651"/>
            <a:ext cx="10353762" cy="3695136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ladý </a:t>
            </a:r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vzdelaný muž sa nešťastne zaľúbi do </a:t>
            </a:r>
            <a:r>
              <a:rPr lang="sk-SK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Lothy</a:t>
            </a:r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manželky svojho priateľa. Neskôr spácha samovraždu. </a:t>
            </a:r>
          </a:p>
          <a:p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Téma: Nešťastná láska dvoch mladých ľudí, nenaplnená v spleti neprajného osudu.</a:t>
            </a:r>
          </a:p>
          <a:p>
            <a:r>
              <a:rPr lang="sk-SK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Kompozícia: Dielo je rozdelené na dve knihy, ktoré sú písané formou listov, ktoré píše hlavný hrdina svojmu priateľovi</a:t>
            </a:r>
            <a:r>
              <a:rPr lang="sk-SK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sk-SK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2" y="3951697"/>
            <a:ext cx="4056845" cy="270668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46" y="3951696"/>
            <a:ext cx="4365616" cy="27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9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46461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7074" y="1955713"/>
            <a:ext cx="10353762" cy="3695136"/>
          </a:xfrm>
        </p:spPr>
        <p:txBody>
          <a:bodyPr/>
          <a:lstStyle/>
          <a:p>
            <a:r>
              <a:rPr lang="sk-SK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1972</a:t>
            </a:r>
            <a:endParaRPr lang="sk-SK" b="1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sk-SK" b="1" dirty="0">
                <a:solidFill>
                  <a:schemeClr val="tx2">
                    <a:lumMod val="50000"/>
                  </a:schemeClr>
                </a:solidFill>
                <a:effectLst/>
              </a:rPr>
              <a:t>Hlavné postavy: Babička, </a:t>
            </a:r>
            <a:r>
              <a:rPr lang="sk-SK" b="1" dirty="0" err="1">
                <a:solidFill>
                  <a:schemeClr val="tx2">
                    <a:lumMod val="50000"/>
                  </a:schemeClr>
                </a:solidFill>
                <a:effectLst/>
              </a:rPr>
              <a:t>Barunka</a:t>
            </a:r>
            <a:r>
              <a:rPr lang="sk-SK" b="1" dirty="0">
                <a:solidFill>
                  <a:schemeClr val="tx2">
                    <a:lumMod val="50000"/>
                  </a:schemeClr>
                </a:solidFill>
                <a:effectLst/>
              </a:rPr>
              <a:t>, Terezka, Adelka, Vilko, Ján</a:t>
            </a:r>
          </a:p>
          <a:p>
            <a:r>
              <a:rPr lang="sk-SK" b="1" dirty="0">
                <a:solidFill>
                  <a:schemeClr val="tx2">
                    <a:lumMod val="50000"/>
                  </a:schemeClr>
                </a:solidFill>
                <a:effectLst/>
              </a:rPr>
              <a:t>Hl. myšlienka: Opis ženy s kladnými vlastnosťami, ľudskými, ľudovými hodnotami</a:t>
            </a:r>
          </a:p>
          <a:p>
            <a:r>
              <a:rPr lang="sk-SK" b="1" dirty="0">
                <a:solidFill>
                  <a:schemeClr val="tx2">
                    <a:lumMod val="50000"/>
                  </a:schemeClr>
                </a:solidFill>
                <a:effectLst/>
              </a:rPr>
              <a:t>Motto: „Kto u mňa neprijme chlieb a soľ, ten nie je hoden, aby som mu stoličku ponúkla"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69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95" y="1576054"/>
            <a:ext cx="10353762" cy="3424859"/>
          </a:xfrm>
        </p:spPr>
        <p:txBody>
          <a:bodyPr/>
          <a:lstStyle/>
          <a:p>
            <a:r>
              <a:rPr lang="sk-SK" sz="6000" dirty="0" smtClean="0"/>
              <a:t>Koniec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</a:p>
          <a:p>
            <a:r>
              <a:rPr lang="sk-SK" dirty="0" smtClean="0"/>
              <a:t>                             Denisa </a:t>
            </a:r>
            <a:r>
              <a:rPr lang="sk-SK" dirty="0" err="1" smtClean="0"/>
              <a:t>Kusalová</a:t>
            </a:r>
            <a:r>
              <a:rPr lang="sk-SK" dirty="0" smtClean="0"/>
              <a:t> 5.HB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930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114</TotalTime>
  <Words>293</Words>
  <Application>Microsoft Office PowerPoint</Application>
  <PresentationFormat>Širokouhlá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ROMANTIZMUS VO SVETOVEJ LITERATÚRE</vt:lpstr>
      <vt:lpstr>PREROMANTIZMUS A ROMANTIZMUS        18. – 19. storočie </vt:lpstr>
      <vt:lpstr>EURÓPSKA LITERATÚRA </vt:lpstr>
      <vt:lpstr>CHRÁM MATKY BOŽEJ V PARÍŽI  </vt:lpstr>
      <vt:lpstr>Utrpenie mladého Werthera </vt:lpstr>
      <vt:lpstr>Prezentácia programu PowerPoint</vt:lpstr>
      <vt:lpstr>Koniec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ROMANTIZMUS VO SVETOVEJ LITERATÚRE</dc:title>
  <dc:creator>Dendulis</dc:creator>
  <cp:lastModifiedBy>Dendulis</cp:lastModifiedBy>
  <cp:revision>13</cp:revision>
  <dcterms:created xsi:type="dcterms:W3CDTF">2016-12-05T18:57:57Z</dcterms:created>
  <dcterms:modified xsi:type="dcterms:W3CDTF">2016-12-05T20:52:37Z</dcterms:modified>
</cp:coreProperties>
</file>