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4E81-5F72-4C70-9940-FCF387449E2C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79C97CA-6F9B-427D-97D3-7344133097E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4E81-5F72-4C70-9940-FCF387449E2C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C97CA-6F9B-427D-97D3-7344133097E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4E81-5F72-4C70-9940-FCF387449E2C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C97CA-6F9B-427D-97D3-7344133097E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4E81-5F72-4C70-9940-FCF387449E2C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79C97CA-6F9B-427D-97D3-7344133097E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4E81-5F72-4C70-9940-FCF387449E2C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C97CA-6F9B-427D-97D3-7344133097EC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4E81-5F72-4C70-9940-FCF387449E2C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C97CA-6F9B-427D-97D3-7344133097E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4E81-5F72-4C70-9940-FCF387449E2C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79C97CA-6F9B-427D-97D3-7344133097EC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4E81-5F72-4C70-9940-FCF387449E2C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C97CA-6F9B-427D-97D3-7344133097E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4E81-5F72-4C70-9940-FCF387449E2C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C97CA-6F9B-427D-97D3-7344133097E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4E81-5F72-4C70-9940-FCF387449E2C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C97CA-6F9B-427D-97D3-7344133097E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4E81-5F72-4C70-9940-FCF387449E2C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C97CA-6F9B-427D-97D3-7344133097EC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CA24E81-5F72-4C70-9940-FCF387449E2C}" type="datetimeFigureOut">
              <a:rPr lang="sk-SK" smtClean="0"/>
              <a:t>10.12.2016</a:t>
            </a:fld>
            <a:endParaRPr lang="sk-SK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79C97CA-6F9B-427D-97D3-7344133097EC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POROVNANIE ZNAKOV SVETOVÉHO A SLOVENSKÉHO ROMANTIZMU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Ján </a:t>
            </a:r>
            <a:r>
              <a:rPr lang="sk-SK" dirty="0" err="1" smtClean="0"/>
              <a:t>botto</a:t>
            </a:r>
            <a:r>
              <a:rPr lang="sk-SK" dirty="0" smtClean="0"/>
              <a:t>- smrť </a:t>
            </a:r>
            <a:r>
              <a:rPr lang="sk-SK" dirty="0" err="1" smtClean="0"/>
              <a:t>jánošíková</a:t>
            </a:r>
            <a:r>
              <a:rPr lang="sk-SK" dirty="0" smtClean="0"/>
              <a:t> </a:t>
            </a:r>
            <a:br>
              <a:rPr lang="sk-SK" dirty="0" smtClean="0"/>
            </a:br>
            <a:r>
              <a:rPr lang="sk-SK" dirty="0" smtClean="0"/>
              <a:t>Karel </a:t>
            </a:r>
            <a:r>
              <a:rPr lang="sk-SK" dirty="0" err="1" smtClean="0"/>
              <a:t>hynek</a:t>
            </a:r>
            <a:r>
              <a:rPr lang="sk-SK" dirty="0" smtClean="0"/>
              <a:t> </a:t>
            </a:r>
            <a:r>
              <a:rPr lang="sk-SK" dirty="0" err="1" smtClean="0"/>
              <a:t>mácha</a:t>
            </a:r>
            <a:r>
              <a:rPr lang="sk-SK" dirty="0" smtClean="0"/>
              <a:t>- máj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k-SK" dirty="0" smtClean="0"/>
              <a:t>s</a:t>
            </a:r>
            <a:r>
              <a:rPr lang="sk-SK" dirty="0" smtClean="0"/>
              <a:t>poločné znaky:</a:t>
            </a:r>
          </a:p>
          <a:p>
            <a:pPr lvl="0"/>
            <a:r>
              <a:rPr lang="sk-SK" dirty="0" smtClean="0"/>
              <a:t>lyrickoepické skladby</a:t>
            </a:r>
          </a:p>
          <a:p>
            <a:pPr lvl="0"/>
            <a:r>
              <a:rPr lang="sk-SK" dirty="0" smtClean="0"/>
              <a:t>Jánošík i Vilém sú typickí romantickí hrdinovia </a:t>
            </a:r>
          </a:p>
          <a:p>
            <a:r>
              <a:rPr lang="sk-SK" dirty="0" smtClean="0"/>
              <a:t>       (búria sa proti spoločnosti, sú silní, výnimoční)</a:t>
            </a:r>
          </a:p>
          <a:p>
            <a:pPr lvl="0"/>
            <a:r>
              <a:rPr lang="sk-SK" dirty="0" smtClean="0"/>
              <a:t>obaja sú zbojníci</a:t>
            </a:r>
          </a:p>
          <a:p>
            <a:pPr lvl="0"/>
            <a:r>
              <a:rPr lang="sk-SK" dirty="0" smtClean="0"/>
              <a:t>oboch na túto cestu vyhnala nespravodlivá spoločnosť</a:t>
            </a:r>
          </a:p>
          <a:p>
            <a:pPr lvl="0"/>
            <a:r>
              <a:rPr lang="sk-SK" dirty="0" smtClean="0"/>
              <a:t>mali svoje milé</a:t>
            </a:r>
          </a:p>
          <a:p>
            <a:pPr lvl="0"/>
            <a:r>
              <a:rPr lang="sk-SK" dirty="0" smtClean="0"/>
              <a:t>poslednú noc trávia vo väzení čakajúc na popravu, zomierajú v rozkvete mladosti</a:t>
            </a:r>
          </a:p>
          <a:p>
            <a:pPr lvl="0"/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r</a:t>
            </a:r>
            <a:r>
              <a:rPr lang="sk-SK" dirty="0" smtClean="0"/>
              <a:t>ozdielne znaky:</a:t>
            </a:r>
          </a:p>
          <a:p>
            <a:r>
              <a:rPr lang="sk-SK" dirty="0" smtClean="0"/>
              <a:t>Jánošík je národný hrdina, verí v posmrtný život</a:t>
            </a:r>
          </a:p>
          <a:p>
            <a:r>
              <a:rPr lang="sk-SK" dirty="0" smtClean="0"/>
              <a:t>Vilém </a:t>
            </a:r>
            <a:r>
              <a:rPr lang="sk-SK" dirty="0" smtClean="0"/>
              <a:t>je „strašný </a:t>
            </a:r>
            <a:r>
              <a:rPr lang="sk-SK" dirty="0" err="1" smtClean="0"/>
              <a:t>lesů</a:t>
            </a:r>
            <a:r>
              <a:rPr lang="sk-SK" dirty="0" smtClean="0"/>
              <a:t> pán“, ľud sa ho bojí, neverí v posmrtný život </a:t>
            </a:r>
            <a:endParaRPr lang="sk-SK" dirty="0" smtClean="0"/>
          </a:p>
          <a:p>
            <a:r>
              <a:rPr lang="sk-SK" dirty="0" smtClean="0"/>
              <a:t>k</a:t>
            </a:r>
            <a:r>
              <a:rPr lang="sk-SK" dirty="0" smtClean="0"/>
              <a:t>ontrasty: hrdinstvo </a:t>
            </a:r>
            <a:r>
              <a:rPr lang="sk-SK" dirty="0" smtClean="0"/>
              <a:t>– tragédia   </a:t>
            </a:r>
          </a:p>
          <a:p>
            <a:r>
              <a:rPr lang="sk-SK" dirty="0" smtClean="0"/>
              <a:t>láska</a:t>
            </a:r>
            <a:r>
              <a:rPr lang="sk-SK" dirty="0" smtClean="0"/>
              <a:t>, krásna príroda – smrť </a:t>
            </a:r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Ján </a:t>
            </a:r>
            <a:r>
              <a:rPr lang="sk-SK" dirty="0" err="1" smtClean="0"/>
              <a:t>Botto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Karel </a:t>
            </a:r>
            <a:r>
              <a:rPr lang="sk-SK" dirty="0" err="1" smtClean="0"/>
              <a:t>Hynek</a:t>
            </a:r>
            <a:r>
              <a:rPr lang="sk-SK" dirty="0" smtClean="0"/>
              <a:t> </a:t>
            </a:r>
            <a:r>
              <a:rPr lang="sk-SK" dirty="0" err="1" smtClean="0"/>
              <a:t>Mácha</a:t>
            </a:r>
            <a:endParaRPr lang="sk-SK" dirty="0"/>
          </a:p>
        </p:txBody>
      </p:sp>
      <p:pic>
        <p:nvPicPr>
          <p:cNvPr id="88066" name="Picture 2" descr="Výsledok vyhľadávania obrázkov pre dopyt jan bot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196752"/>
            <a:ext cx="2250249" cy="3240360"/>
          </a:xfrm>
          <a:prstGeom prst="rect">
            <a:avLst/>
          </a:prstGeom>
          <a:noFill/>
        </p:spPr>
      </p:pic>
      <p:pic>
        <p:nvPicPr>
          <p:cNvPr id="88068" name="Picture 4" descr="Výsledok vyhľadávania obrázkov pre dopyt karel hynek mác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276872"/>
            <a:ext cx="3031604" cy="43682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27687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sk-SK" sz="5400" dirty="0" smtClean="0"/>
              <a:t>Ďakujem za pozornosť</a:t>
            </a:r>
            <a:endParaRPr lang="sk-SK" sz="5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23728" y="3573016"/>
            <a:ext cx="4752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dirty="0" smtClean="0"/>
              <a:t>ANIČKA KOVÁČOVÁ V.HB </a:t>
            </a:r>
            <a:r>
              <a:rPr lang="sk-SK" sz="3200" dirty="0" smtClean="0">
                <a:sym typeface="Wingdings" pitchFamily="2" charset="2"/>
              </a:rPr>
              <a:t> </a:t>
            </a:r>
            <a:endParaRPr lang="sk-SK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</TotalTime>
  <Words>39</Words>
  <Application>Microsoft Office PowerPoint</Application>
  <PresentationFormat>Předvádění na obrazovce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Cesta</vt:lpstr>
      <vt:lpstr>POROVNANIE ZNAKOV SVETOVÉHO A SLOVENSKÉHO ROMANTIZMU</vt:lpstr>
      <vt:lpstr>Ján botto- smrť jánošíková  Karel hynek mácha- máj</vt:lpstr>
      <vt:lpstr>Snímek 3</vt:lpstr>
      <vt:lpstr>Snímek 4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POROVNANIE ZNAKOV SVETOVÉHO A SLOVENSKÉHO ROMANTIZMU</dc:title>
  <dc:creator>Anička</dc:creator>
  <cp:lastModifiedBy>Anička</cp:lastModifiedBy>
  <cp:revision>3</cp:revision>
  <dcterms:created xsi:type="dcterms:W3CDTF">2016-12-10T13:19:22Z</dcterms:created>
  <dcterms:modified xsi:type="dcterms:W3CDTF">2016-12-10T13:36:04Z</dcterms:modified>
</cp:coreProperties>
</file>