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8F2D8-6E92-4E1B-9DC6-0D922C7F0B26}" type="datetimeFigureOut">
              <a:rPr lang="sk-SK" smtClean="0"/>
              <a:t>10.12.2016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071F5-5F3B-45D1-A673-1D2FC37187F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16A4FC3-FC47-432C-91E5-9F1749F0C841}" type="datetimeFigureOut">
              <a:rPr lang="sk-SK" smtClean="0"/>
              <a:pPr/>
              <a:t>10.12.2016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089F12-345B-423E-9FBE-0D23401AB05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SLOVENSKÁ ROMANTICKÁ LITERATÚRA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Charakteristické znaky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slovenský romantizmus nebol v úplnom protiklade ku klasicizmu, vychádza z neho a tvorivo ho  prekonáva</a:t>
            </a:r>
          </a:p>
          <a:p>
            <a:r>
              <a:rPr lang="sk-SK" dirty="0" smtClean="0"/>
              <a:t> ľudový hrdina </a:t>
            </a:r>
          </a:p>
          <a:p>
            <a:r>
              <a:rPr lang="sk-SK" dirty="0" smtClean="0"/>
              <a:t>autori málo subjektívny</a:t>
            </a:r>
          </a:p>
          <a:p>
            <a:r>
              <a:rPr lang="sk-SK" dirty="0" smtClean="0"/>
              <a:t>kontrasty</a:t>
            </a:r>
          </a:p>
          <a:p>
            <a:r>
              <a:rPr lang="sk-SK" dirty="0" smtClean="0"/>
              <a:t>synkretizmus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AUTORI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3250704" cy="4845152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Samo Chalúpka</a:t>
            </a:r>
          </a:p>
          <a:p>
            <a:endParaRPr lang="sk-SK" dirty="0" smtClean="0"/>
          </a:p>
          <a:p>
            <a:r>
              <a:rPr lang="sk-SK" dirty="0" smtClean="0"/>
              <a:t>Andrej </a:t>
            </a:r>
            <a:r>
              <a:rPr lang="sk-SK" dirty="0" err="1" smtClean="0"/>
              <a:t>Sládkovič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Janko Kráľ</a:t>
            </a:r>
          </a:p>
          <a:p>
            <a:endParaRPr lang="sk-SK" dirty="0" smtClean="0"/>
          </a:p>
          <a:p>
            <a:r>
              <a:rPr lang="sk-SK" dirty="0" smtClean="0"/>
              <a:t>Ján </a:t>
            </a:r>
            <a:r>
              <a:rPr lang="sk-SK" dirty="0" err="1" smtClean="0"/>
              <a:t>Botto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Výsledok vyhľadávania obrázkov pre dopyt samo chalup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836712"/>
            <a:ext cx="2190750" cy="1914525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andrej sládkovi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628800"/>
            <a:ext cx="1978399" cy="2088232"/>
          </a:xfrm>
          <a:prstGeom prst="rect">
            <a:avLst/>
          </a:prstGeom>
          <a:noFill/>
        </p:spPr>
      </p:pic>
      <p:pic>
        <p:nvPicPr>
          <p:cNvPr id="1030" name="Picture 6" descr="Výsledok vyhľadávania obrázkov pre dopyt janko krá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924943"/>
            <a:ext cx="1605391" cy="2376263"/>
          </a:xfrm>
          <a:prstGeom prst="rect">
            <a:avLst/>
          </a:prstGeom>
          <a:noFill/>
        </p:spPr>
      </p:pic>
      <p:pic>
        <p:nvPicPr>
          <p:cNvPr id="1032" name="Picture 8" descr="Výsledok vyhľadávania obrázkov pre dopyt jan bot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293096"/>
            <a:ext cx="1987421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Samo chalúpka- mor ho!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260848"/>
          </a:xfrm>
        </p:spPr>
        <p:txBody>
          <a:bodyPr/>
          <a:lstStyle/>
          <a:p>
            <a:r>
              <a:rPr lang="sk-SK" dirty="0" smtClean="0"/>
              <a:t>žáner: epická báseň – hrdinská</a:t>
            </a:r>
          </a:p>
          <a:p>
            <a:r>
              <a:rPr lang="sk-SK" dirty="0" smtClean="0"/>
              <a:t>téma: boj slovanských junákov proti rímskemu vojsku</a:t>
            </a:r>
          </a:p>
          <a:p>
            <a:r>
              <a:rPr lang="sk-SK" dirty="0" smtClean="0"/>
              <a:t>hlavné postavy: rímsky cár, slovanská družina -kolektívny hrdina 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6386" name="Picture 2" descr="Výsledok vyhľadávania obrázkov pre dopyt mor ho samo chalup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645024"/>
            <a:ext cx="428447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Výsledok vyhľadávania obrázkov pre dopyt andrej sládkovič detv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574522" cy="352839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Andrej </a:t>
            </a:r>
            <a:r>
              <a:rPr lang="sk-SK" dirty="0" err="1" smtClean="0"/>
              <a:t>sládkovič</a:t>
            </a:r>
            <a:r>
              <a:rPr lang="sk-SK" dirty="0" smtClean="0"/>
              <a:t>- </a:t>
            </a:r>
            <a:r>
              <a:rPr lang="sk-SK" dirty="0" err="1" smtClean="0"/>
              <a:t>detvan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836912"/>
          </a:xfrm>
        </p:spPr>
        <p:txBody>
          <a:bodyPr>
            <a:normAutofit/>
          </a:bodyPr>
          <a:lstStyle/>
          <a:p>
            <a:r>
              <a:rPr lang="sk-SK" dirty="0" smtClean="0"/>
              <a:t>žáner- </a:t>
            </a:r>
            <a:r>
              <a:rPr lang="sk-SK" dirty="0" err="1" smtClean="0"/>
              <a:t>lyricko</a:t>
            </a:r>
            <a:r>
              <a:rPr lang="sk-SK" dirty="0" smtClean="0"/>
              <a:t>- epická skladba</a:t>
            </a:r>
          </a:p>
          <a:p>
            <a:r>
              <a:rPr lang="sk-SK" dirty="0" smtClean="0"/>
              <a:t>téma: romantický príbeh Martina, v ktorom autor stelesnil ideálne črty slovenského ľudu a presvedčenie o jeho schopnostiach a vieru v jeho lepšiu budúcnosť</a:t>
            </a:r>
          </a:p>
          <a:p>
            <a:r>
              <a:rPr lang="sk-SK" dirty="0" smtClean="0"/>
              <a:t>hlavné postavy: slovenský ľud, Martin </a:t>
            </a:r>
            <a:r>
              <a:rPr lang="sk-SK" dirty="0" err="1" smtClean="0"/>
              <a:t>Hudcovie</a:t>
            </a:r>
            <a:r>
              <a:rPr lang="sk-SK" dirty="0" smtClean="0"/>
              <a:t>, Elena, kráľ </a:t>
            </a:r>
            <a:r>
              <a:rPr lang="sk-SK" dirty="0" err="1" smtClean="0"/>
              <a:t>Matiáš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Janko kráľ- zakliata panna vo váhu a divný </a:t>
            </a:r>
            <a:r>
              <a:rPr lang="sk-SK" dirty="0" err="1" smtClean="0"/>
              <a:t>janko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188840"/>
          </a:xfrm>
        </p:spPr>
        <p:txBody>
          <a:bodyPr/>
          <a:lstStyle/>
          <a:p>
            <a:r>
              <a:rPr lang="sk-SK" dirty="0" smtClean="0"/>
              <a:t>žáner: romantická umelá balada</a:t>
            </a:r>
          </a:p>
          <a:p>
            <a:r>
              <a:rPr lang="sk-SK" dirty="0" smtClean="0"/>
              <a:t>téma: nešťastný Janko zahynie vo Váhu, lebo sa pokúsi zachrániť zakliatu pannu</a:t>
            </a:r>
          </a:p>
          <a:p>
            <a:r>
              <a:rPr lang="sk-SK" dirty="0" smtClean="0"/>
              <a:t>hlavné postavy: Janko Kráľ- predstavuje lyrického hrdinu, Janko –  epická postava</a:t>
            </a:r>
            <a:endParaRPr lang="sk-SK" dirty="0"/>
          </a:p>
        </p:txBody>
      </p:sp>
      <p:pic>
        <p:nvPicPr>
          <p:cNvPr id="18434" name="Picture 2" descr="Výsledok vyhľadávania obrázkov pre dopyt janko kral zakliata panna vo va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717032"/>
            <a:ext cx="5256584" cy="292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Ján </a:t>
            </a:r>
            <a:r>
              <a:rPr lang="sk-SK" dirty="0" err="1" smtClean="0"/>
              <a:t>botto</a:t>
            </a:r>
            <a:r>
              <a:rPr lang="sk-SK" dirty="0" smtClean="0"/>
              <a:t>- smrť </a:t>
            </a:r>
            <a:r>
              <a:rPr lang="sk-SK" dirty="0" err="1" smtClean="0"/>
              <a:t>jánošíková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68760"/>
          </a:xfrm>
        </p:spPr>
        <p:txBody>
          <a:bodyPr/>
          <a:lstStyle/>
          <a:p>
            <a:r>
              <a:rPr lang="sk-SK" dirty="0" smtClean="0"/>
              <a:t>žáner: lyricko-epická básnická skladba</a:t>
            </a:r>
          </a:p>
          <a:p>
            <a:r>
              <a:rPr lang="sk-SK" dirty="0" smtClean="0"/>
              <a:t>téma: obraz zlapania a popravy Juraja Jánošíka</a:t>
            </a:r>
          </a:p>
          <a:p>
            <a:r>
              <a:rPr lang="sk-SK" dirty="0" smtClean="0"/>
              <a:t>hlavné postavy: Jánošík, </a:t>
            </a:r>
            <a:r>
              <a:rPr lang="sk-SK" dirty="0" err="1" smtClean="0"/>
              <a:t>Gajdošík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9458" name="Picture 2" descr="Výsledok vyhľadávania obrázkov pre dopyt smrť jánošík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2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Ján </a:t>
            </a:r>
            <a:r>
              <a:rPr lang="sk-SK" dirty="0" err="1" smtClean="0"/>
              <a:t>botto</a:t>
            </a:r>
            <a:r>
              <a:rPr lang="sk-SK" dirty="0" smtClean="0"/>
              <a:t>- žltá ľalia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468760"/>
          </a:xfrm>
        </p:spPr>
        <p:txBody>
          <a:bodyPr/>
          <a:lstStyle/>
          <a:p>
            <a:r>
              <a:rPr lang="sk-SK" dirty="0" smtClean="0"/>
              <a:t>žáner: balada</a:t>
            </a:r>
          </a:p>
          <a:p>
            <a:r>
              <a:rPr lang="sk-SK" dirty="0" smtClean="0"/>
              <a:t>téma: dvojnásobné porušenie manželskej prísahy</a:t>
            </a:r>
          </a:p>
          <a:p>
            <a:r>
              <a:rPr lang="sk-SK" dirty="0" smtClean="0"/>
              <a:t>hlavné postavy: Adam a Evička</a:t>
            </a:r>
            <a:endParaRPr lang="sk-SK" dirty="0"/>
          </a:p>
        </p:txBody>
      </p:sp>
      <p:pic>
        <p:nvPicPr>
          <p:cNvPr id="20482" name="Picture 2" descr="Výsledok vyhľadávania obrázkov pre dopyt jan botto žlta ľa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2379731" cy="359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7467600" cy="1143000"/>
          </a:xfrm>
        </p:spPr>
        <p:txBody>
          <a:bodyPr>
            <a:normAutofit/>
          </a:bodyPr>
          <a:lstStyle/>
          <a:p>
            <a:r>
              <a:rPr lang="sk-SK" sz="4800" dirty="0" smtClean="0"/>
              <a:t>Ďakujem za pozornosť</a:t>
            </a:r>
            <a:endParaRPr lang="sk-SK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55576" y="371703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ANIČKA KOVÁČOVÁ V.HB </a:t>
            </a:r>
            <a:r>
              <a:rPr lang="sk-SK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itchFamily="2" charset="2"/>
              </a:rPr>
              <a:t></a:t>
            </a:r>
            <a:endParaRPr lang="sk-SK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181</Words>
  <Application>Microsoft Office PowerPoint</Application>
  <PresentationFormat>Předvádění na obrazovce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Arkýř</vt:lpstr>
      <vt:lpstr>SLOVENSKÁ ROMANTICKÁ LITERATÚRA</vt:lpstr>
      <vt:lpstr>Charakteristické znaky</vt:lpstr>
      <vt:lpstr>AUTORI</vt:lpstr>
      <vt:lpstr>Samo chalúpka- mor ho! </vt:lpstr>
      <vt:lpstr>Andrej sládkovič- detvan</vt:lpstr>
      <vt:lpstr>Janko kráľ- zakliata panna vo váhu a divný janko</vt:lpstr>
      <vt:lpstr>Ján botto- smrť jánošíková</vt:lpstr>
      <vt:lpstr>Ján botto- žltá ľalia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ROMANTICKÁ LITERATÚRA</dc:title>
  <dc:creator>Anička</dc:creator>
  <cp:lastModifiedBy>Anička</cp:lastModifiedBy>
  <cp:revision>6</cp:revision>
  <dcterms:created xsi:type="dcterms:W3CDTF">2016-12-10T12:32:58Z</dcterms:created>
  <dcterms:modified xsi:type="dcterms:W3CDTF">2016-12-10T13:35:50Z</dcterms:modified>
</cp:coreProperties>
</file>