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Kliknúť na úpravu formátu textu titulku</a:t>
            </a:r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Kliknúť na úpravu formátu textu osnovy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sk-SK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Tretia úroveň</a:t>
            </a:r>
            <a:endParaRPr b="0" lang="sk-SK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Štvrtá úroveň osnovy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&lt;dátum/čas&gt;</a:t>
            </a:r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&lt;päta&gt;</a:t>
            </a:r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D6881FA2-0765-4321-9F0A-19F04A99CC6D}" type="slidenum"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&lt;číslo&gt;</a:t>
            </a:fld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76000" y="2448000"/>
            <a:ext cx="9071640" cy="1875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Informácia, informačné pramene, spôsoby spracovania informácií; presná, voľná citácia; parafráza </a:t>
            </a:r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50000"/>
              </a:lnSpc>
            </a:pPr>
            <a:r>
              <a:rPr b="1" lang="sk-SK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Informácia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(z lat. informare) má niekoľko významov: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správa, údaj, poznatok, poučenie, oznámenie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údaje, hodnoty alebo dáta, ktoré sa strojovo spracúvajú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v užšom zmysle údaje, ktoré sú dôležité pre užívateľa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-akýkoľvek nový údaj, poznatok, ktorý obohatí naše poznanie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50000"/>
              </a:lnSpc>
            </a:pPr>
            <a:r>
              <a:rPr b="1" lang="sk-SK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informačné pramene:</a:t>
            </a:r>
            <a:endParaRPr b="1" lang="sk-SK" sz="3200" spc="-1" strike="noStrike" u="sng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lnSpc>
                <a:spcPct val="150000"/>
              </a:lnSpc>
            </a:pP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a.) primárne –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(originálne, nespracované, prvoradé pramene) knihy, časopisy, slovníky,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vedecké spisy, výskumné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správy vedeckých pracovníkov, nahrávky …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b.) sekundárne –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(spracované primárne pramene, druhoradé pramene) zoznamy, katalógy,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katalogizačný lístok …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-katalóg –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zoznam; autorské (menné), názvové, predmetové (vecné), katalógy periodík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c.) terciárne –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(údaje spracované z primárnych a sekundárnych prameňov, treťoradé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pramene) bibliografia, rešerš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-bibliografia –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zoznamy literatúry o nejakej téme (zápis použitej literatúry)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-rešerš – 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súpisy údajov o žiadanej problematike (prehľad, súhrn poznatkov o danej téme) 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 spracovaní informácií alebo pri tvorbe vlastného textu využívame: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Konspekt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výťah z textu, je záznam zákldaných údajov, hlavných myšlienok;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Osnova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najstručnejší prehľadný záznam obsahu textu  v bodoch, v heslách;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Téza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je stručne zhrnutá myšlienka, z textu vyplývajúca zásada vyjadrená ucelenou vetou;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 podčiarkovanie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Citát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– doslovné zaznamenanie uceleného výroku inej osoby;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</a:t>
            </a:r>
            <a:r>
              <a:rPr b="1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Voľná citácia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– sa využíva v rečníckych a publicistických textoch, pri ktorých sa neuvádza autor či dielo, z ktorého citovaný text pochádza;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0" lang="sk-SK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sk-SK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Parafráza</a:t>
            </a: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– je voľné prerozprávanie; voľné spracovanie cudzej predlohy – vyjadrenie rovnakého deja, myšlienky alebo motívu iným spôsobom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2016-12-08T20:17:51Z</dcterms:created>
  <dc:creator/>
  <dc:description/>
  <dc:language>sk-SK</dc:language>
  <cp:lastModifiedBy/>
  <dcterms:modified xsi:type="dcterms:W3CDTF">2016-12-08T20:25:28Z</dcterms:modified>
  <cp:revision>1</cp:revision>
  <dc:subject/>
  <dc:title/>
</cp:coreProperties>
</file>