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CC7FD6-143B-4374-90DD-480161B17200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2CDCAA4-D20B-4983-9FD7-F8E9AB683F13}" type="slidenum">
              <a:rPr lang="sk-SK" smtClean="0"/>
              <a:t>‹#›</a:t>
            </a:fld>
            <a:endParaRPr lang="sk-SK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PROZODICKÉ VLASTNOSTI REČI A ZÁKLADNÉ VERŠOVÉ SYSTÉMY V SLOVENSKEJ LITERATÚRE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INOTÁCIA- </a:t>
            </a:r>
            <a:r>
              <a:rPr lang="sk-SK" dirty="0" smtClean="0"/>
              <a:t>vzniká modulovaním (zmenami) </a:t>
            </a:r>
            <a:r>
              <a:rPr lang="sk-SK" dirty="0" smtClean="0"/>
              <a:t>hlasu</a:t>
            </a:r>
          </a:p>
          <a:p>
            <a:r>
              <a:rPr lang="sk-SK" dirty="0" smtClean="0"/>
              <a:t>KVANTITA (dĺžka)- </a:t>
            </a:r>
            <a:r>
              <a:rPr lang="sk-SK" dirty="0" smtClean="0"/>
              <a:t>je dĺžka nositeľov </a:t>
            </a:r>
            <a:r>
              <a:rPr lang="sk-SK" dirty="0" smtClean="0"/>
              <a:t>slabičnosti</a:t>
            </a:r>
          </a:p>
          <a:p>
            <a:r>
              <a:rPr lang="sk-SK" dirty="0" smtClean="0"/>
              <a:t>PAUZA (prestávka)- </a:t>
            </a:r>
            <a:r>
              <a:rPr lang="sk-SK" dirty="0" smtClean="0"/>
              <a:t>pauzami sa člení súvislá reč na úseky – takty, takéto členenie sa nazýva frázovanie</a:t>
            </a:r>
          </a:p>
          <a:p>
            <a:r>
              <a:rPr lang="sk-SK" dirty="0" smtClean="0"/>
              <a:t> </a:t>
            </a:r>
            <a:r>
              <a:rPr lang="sk-SK" dirty="0" smtClean="0"/>
              <a:t>TEMPO REČI (rýchlosť)- </a:t>
            </a:r>
            <a:r>
              <a:rPr lang="sk-SK" dirty="0" smtClean="0"/>
              <a:t>závisí od obsahu a funkcie prejavu</a:t>
            </a:r>
          </a:p>
          <a:p>
            <a:r>
              <a:rPr lang="sk-SK" dirty="0" smtClean="0"/>
              <a:t> </a:t>
            </a:r>
            <a:r>
              <a:rPr lang="sk-SK" dirty="0" smtClean="0"/>
              <a:t>RYTMUS- </a:t>
            </a:r>
            <a:r>
              <a:rPr lang="sk-SK" dirty="0" smtClean="0"/>
              <a:t>je vytvorený najmä striedaním prízvučných a neprízvučných slabík v slove, ktoré utvárajú </a:t>
            </a:r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I. ČASOVÁ MODULÁCIA REČI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INTENZITA HLASU (sila</a:t>
            </a:r>
            <a:r>
              <a:rPr lang="sk-SK" dirty="0" smtClean="0"/>
              <a:t>)- </a:t>
            </a:r>
            <a:r>
              <a:rPr lang="sk-SK" dirty="0" smtClean="0"/>
              <a:t>intenzitou hlasu možno znižovať alebo stupňovať dynamiku </a:t>
            </a:r>
            <a:r>
              <a:rPr lang="sk-SK" dirty="0" smtClean="0"/>
              <a:t>zvukov</a:t>
            </a:r>
          </a:p>
          <a:p>
            <a:r>
              <a:rPr lang="sk-SK" dirty="0" smtClean="0"/>
              <a:t>PRÍZVUK- </a:t>
            </a:r>
            <a:r>
              <a:rPr lang="sk-SK" dirty="0" smtClean="0"/>
              <a:t>Slovenčina má pevný (nepohyblivý) prízvuk na prvej slabike slova, preto sú v slovenčine prirodzené trochejské a daktylské </a:t>
            </a:r>
            <a:r>
              <a:rPr lang="sk-SK" dirty="0" smtClean="0"/>
              <a:t>takty</a:t>
            </a:r>
          </a:p>
          <a:p>
            <a:r>
              <a:rPr lang="sk-SK" dirty="0" smtClean="0"/>
              <a:t>DÔRAZ A VETNÝ </a:t>
            </a:r>
            <a:r>
              <a:rPr lang="sk-SK" dirty="0" smtClean="0"/>
              <a:t>PRÍZVUK</a:t>
            </a:r>
            <a:endParaRPr lang="sk-SK" dirty="0" smtClean="0"/>
          </a:p>
          <a:p>
            <a:r>
              <a:rPr lang="sk-SK" dirty="0" smtClean="0"/>
              <a:t>Dôraz - je výrazné intonačné vyzdvihnutie slova, ktoré sa chápe vo vete ako </a:t>
            </a:r>
            <a:r>
              <a:rPr lang="sk-SK" dirty="0" smtClean="0"/>
              <a:t>významovo najdôležitejšie</a:t>
            </a:r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II. </a:t>
            </a:r>
            <a:r>
              <a:rPr lang="sk-SK" dirty="0" smtClean="0"/>
              <a:t>SILOVÁ MODULÁCIA REČI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273152"/>
          </a:xfrm>
        </p:spPr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sk-SK" dirty="0" smtClean="0"/>
              <a:t>MELÓDIA - je tónové vlnenie čiže stúpanie a klesanie výšky hlasu vo </a:t>
            </a:r>
            <a:r>
              <a:rPr lang="sk-SK" dirty="0" smtClean="0"/>
              <a:t>vete</a:t>
            </a:r>
          </a:p>
          <a:p>
            <a:r>
              <a:rPr lang="sk-SK" dirty="0" smtClean="0"/>
              <a:t>HLASOVÝ REGISTER (výška hlasu)</a:t>
            </a:r>
          </a:p>
          <a:p>
            <a:r>
              <a:rPr lang="sk-SK" dirty="0" smtClean="0"/>
              <a:t>- je prozodický jav, ktorý vzniká nasadením hlasu do istej výšky</a:t>
            </a:r>
          </a:p>
          <a:p>
            <a:r>
              <a:rPr lang="sk-SK" dirty="0" smtClean="0"/>
              <a:t>- spája sa zväčša s tempom a intenzitou hlasu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 </a:t>
            </a:r>
            <a:br>
              <a:rPr lang="sk-SK" dirty="0" smtClean="0"/>
            </a:br>
            <a:r>
              <a:rPr lang="sk-SK" dirty="0" smtClean="0"/>
              <a:t>III. TÓNOVÁ MODULÁCIA REČI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1304"/>
          </a:xfrm>
        </p:spPr>
        <p:txBody>
          <a:bodyPr>
            <a:normAutofit/>
          </a:bodyPr>
          <a:lstStyle/>
          <a:p>
            <a:r>
              <a:rPr lang="sk-SK" b="1" dirty="0" smtClean="0"/>
              <a:t>SYSTÉM ČASOMERNÝ alebo ČASOMIER</a:t>
            </a:r>
            <a:r>
              <a:rPr lang="sk-SK" dirty="0" smtClean="0"/>
              <a:t> – na tvorbe rytmu sa zúčastňuje dĺžka slabiky</a:t>
            </a:r>
          </a:p>
          <a:p>
            <a:r>
              <a:rPr lang="sk-SK" dirty="0" smtClean="0"/>
              <a:t>- rytmus vzniká striedaním dlhých a krátkych slabík</a:t>
            </a:r>
          </a:p>
          <a:p>
            <a:r>
              <a:rPr lang="sk-SK" dirty="0" smtClean="0"/>
              <a:t>- dĺžka slabík je merateľná časom – preto aj názov </a:t>
            </a:r>
            <a:r>
              <a:rPr lang="sk-SK" dirty="0" smtClean="0"/>
              <a:t>časomerná</a:t>
            </a:r>
          </a:p>
          <a:p>
            <a:r>
              <a:rPr lang="sk-SK" b="1" dirty="0" smtClean="0"/>
              <a:t>SYLABICKÝ PROZODICKÝ SYSTÉM</a:t>
            </a:r>
            <a:r>
              <a:rPr lang="sk-SK" dirty="0" smtClean="0"/>
              <a:t>- </a:t>
            </a:r>
            <a:r>
              <a:rPr lang="sk-SK" dirty="0" smtClean="0"/>
              <a:t>voláme aj slabičná prozódia, vôbec sa neopiera o stopovú organizáciu verša a na vytváraní rytmu sa podieľajú tieto rytmické prvky:</a:t>
            </a:r>
            <a:br>
              <a:rPr lang="sk-SK" dirty="0" smtClean="0"/>
            </a:br>
            <a:r>
              <a:rPr lang="sk-SK" dirty="0" smtClean="0"/>
              <a:t> </a:t>
            </a:r>
            <a:r>
              <a:rPr lang="sk-SK" b="1" i="1" dirty="0" err="1" smtClean="0"/>
              <a:t>Rytmicko</a:t>
            </a:r>
            <a:r>
              <a:rPr lang="sk-SK" b="1" i="1" dirty="0" smtClean="0"/>
              <a:t> – syntaktický paralelizmus</a:t>
            </a:r>
            <a:r>
              <a:rPr lang="sk-SK" dirty="0" smtClean="0"/>
              <a:t> 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VERŠOVÉ SYSTÉMY 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 smtClean="0"/>
              <a:t>SYLABOTONICKÝ VERŠOVÝ SYSTÉM</a:t>
            </a:r>
            <a:r>
              <a:rPr lang="sk-SK" dirty="0" smtClean="0"/>
              <a:t>- </a:t>
            </a:r>
            <a:r>
              <a:rPr lang="sk-SK" dirty="0" smtClean="0"/>
              <a:t>sa opäť opiera o stopovú organizáciu veršov</a:t>
            </a:r>
          </a:p>
          <a:p>
            <a:r>
              <a:rPr lang="sk-SK" dirty="0" smtClean="0"/>
              <a:t>- dôležitá však nie je dĺžka slabiky, ale jej prízvučnosť, resp. neprízvučnosť, teda slovný prízvuk</a:t>
            </a:r>
          </a:p>
          <a:p>
            <a:r>
              <a:rPr lang="sk-SK" dirty="0" smtClean="0"/>
              <a:t>- pozná len tri stopy, a to trochej </a:t>
            </a:r>
            <a:endParaRPr lang="sk-SK" dirty="0" smtClean="0"/>
          </a:p>
          <a:p>
            <a:r>
              <a:rPr lang="sk-SK" dirty="0" smtClean="0"/>
              <a:t>predpokladá rovnaký počet slabík vo veršoch, </a:t>
            </a:r>
            <a:r>
              <a:rPr lang="sk-SK" dirty="0" smtClean="0"/>
              <a:t>tvoria</a:t>
            </a:r>
          </a:p>
          <a:p>
            <a:r>
              <a:rPr lang="sk-SK" dirty="0" smtClean="0"/>
              <a:t>VOĽNÝ VERŠ-</a:t>
            </a:r>
            <a:r>
              <a:rPr lang="sk-SK" b="1" dirty="0" smtClean="0"/>
              <a:t> </a:t>
            </a:r>
            <a:r>
              <a:rPr lang="sk-SK" dirty="0" smtClean="0"/>
              <a:t>je protikladom prísne rytmicky organizovaných veršov </a:t>
            </a:r>
            <a:endParaRPr lang="sk-SK" dirty="0" smtClean="0"/>
          </a:p>
          <a:p>
            <a:r>
              <a:rPr lang="sk-SK" dirty="0" smtClean="0"/>
              <a:t>nemá tradičné rytmické prvky, pritom sa však vo všeobecnosti uznáva, že aj voľný verš má svoj rytmus, no dosahuje ho iným spôsobom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RÝM- </a:t>
            </a:r>
            <a:r>
              <a:rPr lang="sk-SK" dirty="0" smtClean="0"/>
              <a:t>charakterizovaný ako zvuková zhoda slabík na konci </a:t>
            </a:r>
            <a:r>
              <a:rPr lang="sk-SK" dirty="0" smtClean="0"/>
              <a:t>veršov</a:t>
            </a:r>
          </a:p>
          <a:p>
            <a:r>
              <a:rPr lang="sk-SK" dirty="0" smtClean="0"/>
              <a:t>z</a:t>
            </a:r>
            <a:r>
              <a:rPr lang="sk-SK" dirty="0" smtClean="0"/>
              <a:t>družený - </a:t>
            </a:r>
            <a:r>
              <a:rPr lang="sk-SK" dirty="0" err="1" smtClean="0"/>
              <a:t>aa-bb-cc</a:t>
            </a:r>
            <a:endParaRPr lang="sk-SK" dirty="0" smtClean="0"/>
          </a:p>
          <a:p>
            <a:r>
              <a:rPr lang="sk-SK" dirty="0" smtClean="0"/>
              <a:t>p</a:t>
            </a:r>
            <a:r>
              <a:rPr lang="sk-SK" dirty="0" smtClean="0"/>
              <a:t>rerývaný </a:t>
            </a:r>
            <a:r>
              <a:rPr lang="sk-SK" dirty="0" smtClean="0"/>
              <a:t>rým- </a:t>
            </a:r>
            <a:r>
              <a:rPr lang="sk-SK" dirty="0" err="1" smtClean="0"/>
              <a:t>a-b-c-b</a:t>
            </a:r>
            <a:endParaRPr lang="sk-SK" dirty="0" smtClean="0"/>
          </a:p>
          <a:p>
            <a:r>
              <a:rPr lang="sk-SK" dirty="0" smtClean="0"/>
              <a:t>striedavý </a:t>
            </a:r>
            <a:r>
              <a:rPr lang="sk-SK" dirty="0" smtClean="0"/>
              <a:t>rým- </a:t>
            </a:r>
            <a:r>
              <a:rPr lang="sk-SK" dirty="0" err="1" smtClean="0"/>
              <a:t>a-b-a-b</a:t>
            </a:r>
            <a:endParaRPr lang="sk-SK" dirty="0" smtClean="0"/>
          </a:p>
          <a:p>
            <a:r>
              <a:rPr lang="sk-SK" dirty="0" smtClean="0"/>
              <a:t>o</a:t>
            </a:r>
            <a:r>
              <a:rPr lang="sk-SK" dirty="0" smtClean="0"/>
              <a:t>bkročný </a:t>
            </a:r>
            <a:r>
              <a:rPr lang="sk-SK" dirty="0" smtClean="0"/>
              <a:t>rým- </a:t>
            </a:r>
            <a:r>
              <a:rPr lang="sk-SK" dirty="0" err="1" smtClean="0"/>
              <a:t>a-b-b-a</a:t>
            </a:r>
            <a:endParaRPr lang="sk-SK" dirty="0" smtClean="0"/>
          </a:p>
          <a:p>
            <a:r>
              <a:rPr lang="sk-SK" dirty="0" smtClean="0"/>
              <a:t>postupný rým- </a:t>
            </a:r>
            <a:r>
              <a:rPr lang="sk-SK" dirty="0" err="1" smtClean="0"/>
              <a:t>a-b-c-d</a:t>
            </a:r>
            <a:endParaRPr lang="sk-SK" dirty="0" smtClean="0"/>
          </a:p>
          <a:p>
            <a:r>
              <a:rPr lang="sk-SK" dirty="0" smtClean="0"/>
              <a:t>STROFA-</a:t>
            </a:r>
            <a:r>
              <a:rPr lang="sk-SK" b="1" dirty="0" smtClean="0"/>
              <a:t> </a:t>
            </a:r>
            <a:r>
              <a:rPr lang="sk-SK" dirty="0" smtClean="0"/>
              <a:t>je </a:t>
            </a:r>
            <a:r>
              <a:rPr lang="sk-SK" dirty="0" smtClean="0"/>
              <a:t>vyšší rytmický celok, do ktorého sa spájajú verše</a:t>
            </a:r>
          </a:p>
          <a:p>
            <a:r>
              <a:rPr lang="sk-SK" dirty="0" smtClean="0"/>
              <a:t>- skladá z dvoch a viac veršov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184482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/>
              <a:t>ANIČKA KOVÁČOVÁ V.HB </a:t>
            </a:r>
            <a:r>
              <a:rPr lang="sk-SK" sz="2800" dirty="0" smtClean="0">
                <a:sym typeface="Wingdings" pitchFamily="2" charset="2"/>
              </a:rPr>
              <a:t> </a:t>
            </a:r>
            <a:endParaRPr lang="sk-SK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</TotalTime>
  <Words>182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Papír</vt:lpstr>
      <vt:lpstr>PROZODICKÉ VLASTNOSTI REČI A ZÁKLADNÉ VERŠOVÉ SYSTÉMY V SLOVENSKEJ LITERATÚRE</vt:lpstr>
      <vt:lpstr>I. ČASOVÁ MODULÁCIA REČI</vt:lpstr>
      <vt:lpstr>II. SILOVÁ MODULÁCIA REČI</vt:lpstr>
      <vt:lpstr>   III. TÓNOVÁ MODULÁCIA REČI</vt:lpstr>
      <vt:lpstr>ZÁKLADNÉ VERŠOVÉ SYSTÉMY </vt:lpstr>
      <vt:lpstr>Snímek 6</vt:lpstr>
      <vt:lpstr>Snímek 7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PROZODICKÉ VLASTNOSTI REČI A ZÁKLADNÉ VERŠOVÉ SYSTÉMY V SLOVENSKEJ LITERATÚRE</dc:title>
  <dc:creator>Anička</dc:creator>
  <cp:lastModifiedBy>Anička</cp:lastModifiedBy>
  <cp:revision>3</cp:revision>
  <dcterms:created xsi:type="dcterms:W3CDTF">2016-12-10T13:53:43Z</dcterms:created>
  <dcterms:modified xsi:type="dcterms:W3CDTF">2016-12-10T14:15:36Z</dcterms:modified>
</cp:coreProperties>
</file>