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4440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480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399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13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90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768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7937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9337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6905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94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09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7871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6992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44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5089D1E-9211-4EDD-B9B0-705A7A29B44B}" type="datetimeFigureOut">
              <a:rPr lang="sk-SK" smtClean="0"/>
              <a:t>07.12.2016</a:t>
            </a:fld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ED665D9-0C41-4ED7-89A1-0427F10330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4810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Pravidlá písania</a:t>
            </a:r>
            <a:br>
              <a:rPr lang="sk-SK" dirty="0" smtClean="0"/>
            </a:br>
            <a:r>
              <a:rPr lang="sk-SK" dirty="0" smtClean="0"/>
              <a:t>veľkých a malých písmen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Lukáš Kubiš, V.HB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7417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Prípady, kedy treba písať</a:t>
            </a:r>
            <a:br>
              <a:rPr lang="sk-SK" dirty="0"/>
            </a:br>
            <a:r>
              <a:rPr lang="sk-SK" dirty="0"/>
              <a:t>veľké písmeno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Mená a priezviská (Jožko Mrkvička)</a:t>
            </a:r>
          </a:p>
          <a:p>
            <a:pPr lvl="0"/>
            <a:r>
              <a:rPr lang="sk-SK" dirty="0"/>
              <a:t>Privlastňovacie prídavné mená (-</a:t>
            </a:r>
            <a:r>
              <a:rPr lang="sk-SK" dirty="0" err="1"/>
              <a:t>ov</a:t>
            </a:r>
            <a:r>
              <a:rPr lang="sk-SK" dirty="0"/>
              <a:t>, -in), ktoré sú odvodené od vlastných podstatných mien (Štúrov pravopis, Jankov kamarát, Gabikin telefón)</a:t>
            </a:r>
          </a:p>
          <a:p>
            <a:pPr lvl="0"/>
            <a:r>
              <a:rPr lang="sk-SK" dirty="0"/>
              <a:t>Pomenovania príslušníkov národov (Slovan, Róm, Indián)</a:t>
            </a:r>
          </a:p>
          <a:p>
            <a:pPr lvl="0"/>
            <a:r>
              <a:rPr lang="sk-SK" dirty="0"/>
              <a:t>Pomenovania obyvateľov (Slovák, Rus, Bystričan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160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Prípady, kedy treba písať</a:t>
            </a:r>
            <a:br>
              <a:rPr lang="sk-SK" dirty="0"/>
            </a:br>
            <a:r>
              <a:rPr lang="sk-SK" dirty="0"/>
              <a:t>veľké písmeno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Prívlastky v menách historických osobností a na znak úcty (Peter Veľký, Ivan Hrozný, Konštantín Filozof, Duch Svätý)</a:t>
            </a:r>
          </a:p>
          <a:p>
            <a:pPr lvl="0"/>
            <a:r>
              <a:rPr lang="sk-SK" dirty="0"/>
              <a:t>Mená a názvy ulíc, námestí, mostov a pod.; zemepisných a astronomických útvarov, inštitúcii a organizácií, novín, časopisov, dokumentov, sviatkov </a:t>
            </a:r>
            <a:r>
              <a:rPr lang="sk-SK" dirty="0" err="1"/>
              <a:t>atp</a:t>
            </a:r>
            <a:r>
              <a:rPr lang="sk-SK" dirty="0"/>
              <a:t>. (Ulica osloboditeľov, Most SNP, Základná škola SNP, Slovenské pohľady, Hájnikova žena)</a:t>
            </a:r>
          </a:p>
          <a:p>
            <a:pPr lvl="0"/>
            <a:r>
              <a:rPr lang="sk-SK" dirty="0"/>
              <a:t>Oslovenia zámenami v listoch, blahoželaniach a iných písomných prejavoch ak oslovujeme konkrétne osoby (ďakujem Vám.... blahoželám Ti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917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Prípady, kedy treba písať malé písmeno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Pomenovanie členov politických, náboženských, športových, kultúrnych a iných skupín (skaut, kresťan, ľavičiar, komunista, demokrat, jehovista, štúrovci)</a:t>
            </a:r>
          </a:p>
          <a:p>
            <a:pPr lvl="0"/>
            <a:r>
              <a:rPr lang="sk-SK" dirty="0"/>
              <a:t>Pomenovanie jazykov (slovenčina, angličtina)</a:t>
            </a:r>
          </a:p>
          <a:p>
            <a:pPr lvl="0"/>
            <a:r>
              <a:rPr lang="sk-SK" dirty="0"/>
              <a:t>Názvy vied a vyučovacích predmetov (slovenský jazyk, chémia, botanika, telesná)</a:t>
            </a:r>
          </a:p>
          <a:p>
            <a:pPr lvl="0"/>
            <a:r>
              <a:rPr lang="sk-SK" dirty="0"/>
              <a:t>Mená náboženstiev (kresťanstvo, islam, budhizmus)</a:t>
            </a:r>
          </a:p>
          <a:p>
            <a:pPr lvl="0"/>
            <a:r>
              <a:rPr lang="sk-SK" dirty="0"/>
              <a:t>Rodové a druhové mená rastlín (sokol sťahovavý, smrek obyčajný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9516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Prípady, kedy treba písať malé písmeno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Vzťahové prídavné mená, ktoré sú odvodené od vlastných mien (slovenský, štúrovský, veľkonočný, grécky)</a:t>
            </a:r>
          </a:p>
          <a:p>
            <a:pPr lvl="0"/>
            <a:r>
              <a:rPr lang="sk-SK" dirty="0"/>
              <a:t>Latinské označenia pádov (nominatív, genitív)</a:t>
            </a:r>
          </a:p>
          <a:p>
            <a:pPr lvl="0"/>
            <a:r>
              <a:rPr lang="sk-SK" dirty="0"/>
              <a:t>Všeobecné pomenovania inštitúcii bez uvedenia sídla alebo prívlastku osobnosti (základná škola, gymnázium, mestský úrad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2615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Tri pravidlá pre viacslovné vlastné mená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Prvé slovo sa začína veľkým písmenom a ostatné malým(Ulica mieru, Mierová ulica, Most slobody, Štrbské pleso, Čierne more, Slovenské národné povstanie, Nový rok, Medzinárodný deň detí)</a:t>
            </a:r>
          </a:p>
          <a:p>
            <a:pPr lvl="0"/>
            <a:r>
              <a:rPr lang="sk-SK" dirty="0"/>
              <a:t>V názvoch miest a obcí sa začínajú všetky plnovýznamové slová veľkým písmenom a ostatné (najčastejšie predložky) malým(Nové Mesto nad Váhom, Dunajská Streda, Kláštor pod Znievom)</a:t>
            </a:r>
          </a:p>
          <a:p>
            <a:pPr lvl="0"/>
            <a:r>
              <a:rPr lang="sk-SK" dirty="0"/>
              <a:t>Ak je vo vlastnom mene vložené iné vlastné meno, aj to sa začína veľkým písmenom (Národná rada Slovenskej republiky, Pedagogická fakulta Univerzity Komenského, Námestie svätej Alžbety, Južná Amerika, Malá Ázia, Ulica Ľudovíta Štúra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45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Lukáš Kubiš, V.HB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8459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ovenie kvóty">
  <a:themeElements>
    <a:clrScheme name="Stanovenie kvó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Stanovenie kvó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tanovenie kvó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Citácia</Template>
  <TotalTime>7</TotalTime>
  <Words>207</Words>
  <Application>Microsoft Office PowerPoint</Application>
  <PresentationFormat>Širokouhlá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Stanovenie kvóty</vt:lpstr>
      <vt:lpstr>Pravidlá písania veľkých a malých písmen</vt:lpstr>
      <vt:lpstr>Prípady, kedy treba písať veľké písmeno</vt:lpstr>
      <vt:lpstr>Prípady, kedy treba písať veľké písmeno</vt:lpstr>
      <vt:lpstr>Prípady, kedy treba písať malé písmeno</vt:lpstr>
      <vt:lpstr>Prípady, kedy treba písať malé písmeno</vt:lpstr>
      <vt:lpstr>Tri pravidlá pre viacslovné vlastné mená</vt:lpstr>
      <vt:lpstr>Ďakujem za pozornosť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Pravidlá písania veľkých a malých písmen</dc:title>
  <dc:creator>Lukáš Kubiš</dc:creator>
  <cp:lastModifiedBy>Lukáš Kubiš</cp:lastModifiedBy>
  <cp:revision>1</cp:revision>
  <dcterms:created xsi:type="dcterms:W3CDTF">2016-12-07T15:39:30Z</dcterms:created>
  <dcterms:modified xsi:type="dcterms:W3CDTF">2016-12-07T15:47:10Z</dcterms:modified>
</cp:coreProperties>
</file>