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08BD1-48B9-4038-95B2-6F993C69F9D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162B0-2134-4753-BC24-0640FE96A1E9}" type="slidenum">
              <a:rPr lang="sk-SK" smtClean="0"/>
              <a:t>‹#›</a:t>
            </a:fld>
            <a:endParaRPr lang="sk-SK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08BD1-48B9-4038-95B2-6F993C69F9D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162B0-2134-4753-BC24-0640FE96A1E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08BD1-48B9-4038-95B2-6F993C69F9D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162B0-2134-4753-BC24-0640FE96A1E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08BD1-48B9-4038-95B2-6F993C69F9D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162B0-2134-4753-BC24-0640FE96A1E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08BD1-48B9-4038-95B2-6F993C69F9D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162B0-2134-4753-BC24-0640FE96A1E9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08BD1-48B9-4038-95B2-6F993C69F9D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162B0-2134-4753-BC24-0640FE96A1E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08BD1-48B9-4038-95B2-6F993C69F9D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162B0-2134-4753-BC24-0640FE96A1E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08BD1-48B9-4038-95B2-6F993C69F9D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162B0-2134-4753-BC24-0640FE96A1E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08BD1-48B9-4038-95B2-6F993C69F9D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162B0-2134-4753-BC24-0640FE96A1E9}" type="slidenum">
              <a:rPr lang="sk-SK" smtClean="0"/>
              <a:t>‹#›</a:t>
            </a:fld>
            <a:endParaRPr lang="sk-SK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08BD1-48B9-4038-95B2-6F993C69F9D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162B0-2134-4753-BC24-0640FE96A1E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08BD1-48B9-4038-95B2-6F993C69F9D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162B0-2134-4753-BC24-0640FE96A1E9}" type="slidenum">
              <a:rPr lang="sk-SK" smtClean="0"/>
              <a:t>‹#›</a:t>
            </a:fld>
            <a:endParaRPr lang="sk-SK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1A08BD1-48B9-4038-95B2-6F993C69F9D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95162B0-2134-4753-BC24-0640FE96A1E9}" type="slidenum">
              <a:rPr lang="sk-SK" smtClean="0"/>
              <a:t>‹#›</a:t>
            </a:fld>
            <a:endParaRPr lang="sk-SK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FRAZEOLÓGIA A DRUHY FRAZEOLOGIZMOV</a:t>
            </a:r>
            <a:endParaRPr lang="sk-SK" dirty="0"/>
          </a:p>
        </p:txBody>
      </p:sp>
      <p:pic>
        <p:nvPicPr>
          <p:cNvPr id="15362" name="Picture 2" descr="Výsledok vyhľadávania obrázkov pre dopyt ľudové pranostik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916832"/>
            <a:ext cx="5523636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FRAZEOLÓGIA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b="1" dirty="0" smtClean="0"/>
              <a:t> je to ustálené spojenie najmenej dvoch slov, ktoré má spravidla prenesený význam  </a:t>
            </a:r>
            <a:endParaRPr lang="sk-SK" dirty="0" smtClean="0"/>
          </a:p>
          <a:p>
            <a:pPr lvl="0"/>
            <a:r>
              <a:rPr lang="sk-SK" b="1" dirty="0" smtClean="0"/>
              <a:t> </a:t>
            </a:r>
            <a:r>
              <a:rPr lang="sk-SK" b="1" dirty="0" smtClean="0"/>
              <a:t>je </a:t>
            </a:r>
            <a:r>
              <a:rPr lang="sk-SK" b="1" dirty="0" smtClean="0"/>
              <a:t>náuka </a:t>
            </a:r>
            <a:r>
              <a:rPr lang="sk-SK" b="1" dirty="0" smtClean="0"/>
              <a:t>a súhrn </a:t>
            </a:r>
            <a:r>
              <a:rPr lang="sk-SK" b="1" dirty="0" smtClean="0"/>
              <a:t>všetkých </a:t>
            </a:r>
            <a:r>
              <a:rPr lang="sk-SK" b="1" dirty="0" smtClean="0"/>
              <a:t>frazeologizmov</a:t>
            </a:r>
            <a:endParaRPr lang="sk-SK" dirty="0" smtClean="0"/>
          </a:p>
          <a:p>
            <a:pPr lvl="0"/>
            <a:r>
              <a:rPr lang="sk-SK" b="1" dirty="0" smtClean="0"/>
              <a:t> </a:t>
            </a:r>
            <a:r>
              <a:rPr lang="sk-SK" b="1" dirty="0" smtClean="0"/>
              <a:t>je </a:t>
            </a:r>
            <a:r>
              <a:rPr lang="sk-SK" b="1" dirty="0" smtClean="0"/>
              <a:t>veda, ktorá skúma frazeologizmy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ok vyhľadávania obrázkov pre dopyt ľudové pranostik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708920"/>
            <a:ext cx="3088524" cy="396044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ROZDELENIE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277344"/>
          </a:xfrm>
        </p:spPr>
        <p:txBody>
          <a:bodyPr/>
          <a:lstStyle/>
          <a:p>
            <a:r>
              <a:rPr lang="sk-SK" dirty="0" smtClean="0"/>
              <a:t>p</a:t>
            </a:r>
            <a:r>
              <a:rPr lang="sk-SK" dirty="0" smtClean="0"/>
              <a:t>odľa pôvodu:</a:t>
            </a:r>
          </a:p>
          <a:p>
            <a:r>
              <a:rPr lang="sk-SK" dirty="0" smtClean="0"/>
              <a:t>ľ</a:t>
            </a:r>
            <a:r>
              <a:rPr lang="sk-SK" dirty="0" smtClean="0"/>
              <a:t>udové- pranostiky, porekadlá, príslovia</a:t>
            </a:r>
          </a:p>
          <a:p>
            <a:pPr lvl="0"/>
            <a:r>
              <a:rPr lang="sk-SK" dirty="0" smtClean="0"/>
              <a:t>intelektuálne- spojenia, ktoré sme získali </a:t>
            </a:r>
            <a:r>
              <a:rPr lang="sk-SK" dirty="0" smtClean="0"/>
              <a:t>vzdelaním</a:t>
            </a:r>
            <a:endParaRPr lang="sk-SK" dirty="0" smtClean="0"/>
          </a:p>
          <a:p>
            <a:pPr lvl="0"/>
            <a:r>
              <a:rPr lang="sk-SK" dirty="0" err="1" smtClean="0"/>
              <a:t>europeizmy</a:t>
            </a:r>
            <a:r>
              <a:rPr lang="sk-SK" dirty="0" smtClean="0"/>
              <a:t> - sú typické pre niektoré jazyky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DRUHY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k-SK" dirty="0" smtClean="0"/>
              <a:t>súslovia  </a:t>
            </a:r>
          </a:p>
          <a:p>
            <a:pPr lvl="0"/>
            <a:r>
              <a:rPr lang="sk-SK" dirty="0" smtClean="0"/>
              <a:t>príslovia- poúčajú a radia  </a:t>
            </a:r>
          </a:p>
          <a:p>
            <a:pPr lvl="0"/>
            <a:r>
              <a:rPr lang="sk-SK" dirty="0" smtClean="0"/>
              <a:t>porekadlá- vtipne pomenúvajú nejaký </a:t>
            </a:r>
            <a:r>
              <a:rPr lang="sk-SK" dirty="0" smtClean="0"/>
              <a:t>jav</a:t>
            </a:r>
            <a:endParaRPr lang="sk-SK" dirty="0" smtClean="0"/>
          </a:p>
          <a:p>
            <a:pPr lvl="0"/>
            <a:r>
              <a:rPr lang="sk-SK" dirty="0" smtClean="0"/>
              <a:t>pranostiky- ľudové predpovede </a:t>
            </a:r>
            <a:r>
              <a:rPr lang="sk-SK" dirty="0" smtClean="0"/>
              <a:t>počasia</a:t>
            </a:r>
            <a:endParaRPr lang="sk-SK" dirty="0" smtClean="0"/>
          </a:p>
          <a:p>
            <a:pPr lvl="0"/>
            <a:r>
              <a:rPr lang="sk-SK" dirty="0" smtClean="0"/>
              <a:t>prirovnania- biely ako stena, tvrdý ako </a:t>
            </a:r>
            <a:r>
              <a:rPr lang="sk-SK" dirty="0" smtClean="0"/>
              <a:t>skala</a:t>
            </a:r>
            <a:endParaRPr lang="sk-SK" dirty="0" smtClean="0"/>
          </a:p>
          <a:p>
            <a:pPr lvl="0"/>
            <a:r>
              <a:rPr lang="sk-SK" dirty="0" smtClean="0"/>
              <a:t>okrídlené výrazy- pôvodne sa vyskytli v nejakom diele </a:t>
            </a:r>
          </a:p>
          <a:p>
            <a:pPr lvl="0"/>
            <a:r>
              <a:rPr lang="sk-SK" dirty="0" smtClean="0"/>
              <a:t>ľudové, intelektuálne a </a:t>
            </a:r>
            <a:r>
              <a:rPr lang="sk-SK" dirty="0" err="1" smtClean="0"/>
              <a:t>europizmy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FUNKCIA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197224"/>
          </a:xfrm>
        </p:spPr>
        <p:txBody>
          <a:bodyPr>
            <a:normAutofit/>
          </a:bodyPr>
          <a:lstStyle/>
          <a:p>
            <a:pPr lvl="0"/>
            <a:r>
              <a:rPr lang="sk-SK" dirty="0" smtClean="0"/>
              <a:t>ľudové frazeologizmy - hovorový štýl </a:t>
            </a:r>
          </a:p>
          <a:p>
            <a:pPr lvl="0"/>
            <a:r>
              <a:rPr lang="sk-SK" dirty="0" smtClean="0"/>
              <a:t> knižné frazeologizmy - </a:t>
            </a:r>
            <a:r>
              <a:rPr lang="sk-SK" dirty="0" smtClean="0"/>
              <a:t>spisovne</a:t>
            </a:r>
            <a:endParaRPr lang="sk-SK" dirty="0" smtClean="0"/>
          </a:p>
          <a:p>
            <a:pPr lvl="0"/>
            <a:r>
              <a:rPr lang="sk-SK" dirty="0" smtClean="0"/>
              <a:t> používajú sa v umeleckom štýle kvôli obraznosti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23728" y="1556792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>
                <a:solidFill>
                  <a:srgbClr val="C00000"/>
                </a:solidFill>
              </a:rPr>
              <a:t>ANIČKA KOVÁČOVÁ V.HB </a:t>
            </a:r>
            <a:r>
              <a:rPr lang="sk-SK" sz="3200" dirty="0" smtClean="0">
                <a:solidFill>
                  <a:srgbClr val="C00000"/>
                </a:solidFill>
                <a:sym typeface="Wingdings" pitchFamily="2" charset="2"/>
              </a:rPr>
              <a:t> </a:t>
            </a:r>
            <a:endParaRPr lang="sk-SK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</TotalTime>
  <Words>85</Words>
  <Application>Microsoft Office PowerPoint</Application>
  <PresentationFormat>Předvádění na obrazovce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Slunovrat</vt:lpstr>
      <vt:lpstr>FRAZEOLÓGIA A DRUHY FRAZEOLOGIZMOV</vt:lpstr>
      <vt:lpstr>FRAZEOLÓGIA</vt:lpstr>
      <vt:lpstr>ROZDELENIE</vt:lpstr>
      <vt:lpstr>DRUHY</vt:lpstr>
      <vt:lpstr>FUNKCIA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FRAZEOLÓGIA A DRUHY FRAZEOLOGIZMOV</dc:title>
  <dc:creator>Anička</dc:creator>
  <cp:lastModifiedBy>Anička</cp:lastModifiedBy>
  <cp:revision>2</cp:revision>
  <dcterms:created xsi:type="dcterms:W3CDTF">2016-12-10T13:36:21Z</dcterms:created>
  <dcterms:modified xsi:type="dcterms:W3CDTF">2016-12-10T13:53:01Z</dcterms:modified>
</cp:coreProperties>
</file>