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36A3-24DB-4978-95E1-1066948F3461}" type="datetimeFigureOut">
              <a:rPr lang="sk-SK" smtClean="0"/>
              <a:t>6. 12. 2016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2986-48BD-4331-ACDF-0302A1965186}" type="slidenum">
              <a:rPr lang="sk-SK" smtClean="0"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36A3-24DB-4978-95E1-1066948F3461}" type="datetimeFigureOut">
              <a:rPr lang="sk-SK" smtClean="0"/>
              <a:t>6. 12. 2016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2986-48BD-4331-ACDF-0302A196518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36A3-24DB-4978-95E1-1066948F3461}" type="datetimeFigureOut">
              <a:rPr lang="sk-SK" smtClean="0"/>
              <a:t>6. 12. 2016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2986-48BD-4331-ACDF-0302A196518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36A3-24DB-4978-95E1-1066948F3461}" type="datetimeFigureOut">
              <a:rPr lang="sk-SK" smtClean="0"/>
              <a:t>6. 12. 2016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2986-48BD-4331-ACDF-0302A196518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36A3-24DB-4978-95E1-1066948F3461}" type="datetimeFigureOut">
              <a:rPr lang="sk-SK" smtClean="0"/>
              <a:t>6. 12. 2016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2986-48BD-4331-ACDF-0302A1965186}" type="slidenum">
              <a:rPr lang="sk-SK" smtClean="0"/>
              <a:t>‹#›</a:t>
            </a:fld>
            <a:endParaRPr lang="sk-SK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36A3-24DB-4978-95E1-1066948F3461}" type="datetimeFigureOut">
              <a:rPr lang="sk-SK" smtClean="0"/>
              <a:t>6. 12. 2016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2986-48BD-4331-ACDF-0302A196518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36A3-24DB-4978-95E1-1066948F3461}" type="datetimeFigureOut">
              <a:rPr lang="sk-SK" smtClean="0"/>
              <a:t>6. 12. 2016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2986-48BD-4331-ACDF-0302A1965186}" type="slidenum">
              <a:rPr lang="sk-SK" smtClean="0"/>
              <a:t>‹#›</a:t>
            </a:fld>
            <a:endParaRPr lang="sk-SK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36A3-24DB-4978-95E1-1066948F3461}" type="datetimeFigureOut">
              <a:rPr lang="sk-SK" smtClean="0"/>
              <a:t>6. 12. 2016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2986-48BD-4331-ACDF-0302A196518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36A3-24DB-4978-95E1-1066948F3461}" type="datetimeFigureOut">
              <a:rPr lang="sk-SK" smtClean="0"/>
              <a:t>6. 12. 2016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2986-48BD-4331-ACDF-0302A196518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36A3-24DB-4978-95E1-1066948F3461}" type="datetimeFigureOut">
              <a:rPr lang="sk-SK" smtClean="0"/>
              <a:t>6. 12. 2016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2986-48BD-4331-ACDF-0302A1965186}" type="slidenum">
              <a:rPr lang="sk-SK" smtClean="0"/>
              <a:t>‹#›</a:t>
            </a:fld>
            <a:endParaRPr lang="sk-SK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36A3-24DB-4978-95E1-1066948F3461}" type="datetimeFigureOut">
              <a:rPr lang="sk-SK" smtClean="0"/>
              <a:t>6. 12. 2016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2986-48BD-4331-ACDF-0302A196518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BF436A3-24DB-4978-95E1-1066948F3461}" type="datetimeFigureOut">
              <a:rPr lang="sk-SK" smtClean="0"/>
              <a:t>6. 12. 2016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16BC2986-48BD-4331-ACDF-0302A1965186}" type="slidenum">
              <a:rPr lang="sk-SK" smtClean="0"/>
              <a:t>‹#›</a:t>
            </a:fld>
            <a:endParaRPr lang="sk-SK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31640" y="2132856"/>
            <a:ext cx="7128792" cy="3828256"/>
          </a:xfrm>
        </p:spPr>
        <p:txBody>
          <a:bodyPr/>
          <a:lstStyle/>
          <a:p>
            <a:r>
              <a:rPr lang="sk-SK" sz="7200" dirty="0"/>
              <a:t>REČNÍCKY </a:t>
            </a:r>
            <a:r>
              <a:rPr lang="sk-SK" sz="7200" dirty="0" smtClean="0"/>
              <a:t>ŠTÝL</a:t>
            </a:r>
            <a:r>
              <a:rPr lang="sk-SK" sz="6000" dirty="0" smtClean="0"/>
              <a:t/>
            </a:r>
            <a:br>
              <a:rPr lang="sk-SK" sz="6000" dirty="0" smtClean="0"/>
            </a:br>
            <a:r>
              <a:rPr lang="sk-SK" sz="6000" dirty="0" smtClean="0"/>
              <a:t>      </a:t>
            </a:r>
            <a:br>
              <a:rPr lang="sk-SK" sz="6000" dirty="0" smtClean="0"/>
            </a:br>
            <a:r>
              <a:rPr lang="sk-SK" sz="6000" dirty="0"/>
              <a:t> </a:t>
            </a:r>
            <a:r>
              <a:rPr lang="sk-SK" sz="6000" dirty="0" smtClean="0"/>
              <a:t>      </a:t>
            </a:r>
            <a:r>
              <a:rPr lang="sk-SK" sz="5400" dirty="0" smtClean="0"/>
              <a:t>FÁZY </a:t>
            </a:r>
            <a:r>
              <a:rPr lang="sk-SK" sz="5400" dirty="0"/>
              <a:t>TVORENIA REČNÍCKEHO </a:t>
            </a:r>
            <a:r>
              <a:rPr lang="sk-SK" sz="5400" dirty="0" smtClean="0"/>
              <a:t>PREJAVU</a:t>
            </a:r>
            <a:r>
              <a:rPr lang="sk-SK" sz="4000" dirty="0" smtClean="0"/>
              <a:t>         </a:t>
            </a:r>
            <a:br>
              <a:rPr lang="sk-SK" sz="4000" dirty="0" smtClean="0"/>
            </a:br>
            <a:r>
              <a:rPr lang="sk-SK" sz="4000" dirty="0"/>
              <a:t/>
            </a:r>
            <a:br>
              <a:rPr lang="sk-SK" sz="4000" dirty="0"/>
            </a:br>
            <a:r>
              <a:rPr lang="sk-SK" sz="4400" dirty="0" smtClean="0"/>
              <a:t>KOMPOZÍCIA </a:t>
            </a:r>
            <a:r>
              <a:rPr lang="sk-SK" sz="4400" dirty="0"/>
              <a:t>REČNÍCKEHO </a:t>
            </a:r>
            <a:r>
              <a:rPr lang="sk-SK" sz="4400" dirty="0" smtClean="0"/>
              <a:t>     </a:t>
            </a:r>
            <a:br>
              <a:rPr lang="sk-SK" sz="4400" dirty="0" smtClean="0"/>
            </a:br>
            <a:r>
              <a:rPr lang="sk-SK" sz="4400" dirty="0"/>
              <a:t> </a:t>
            </a:r>
            <a:r>
              <a:rPr lang="sk-SK" sz="4400" dirty="0" smtClean="0"/>
              <a:t>                 PREJAVU</a:t>
            </a:r>
            <a:endParaRPr lang="sk-SK" sz="4400" dirty="0"/>
          </a:p>
        </p:txBody>
      </p:sp>
    </p:spTree>
    <p:extLst>
      <p:ext uri="{BB962C8B-B14F-4D97-AF65-F5344CB8AC3E}">
        <p14:creationId xmlns:p14="http://schemas.microsoft.com/office/powerpoint/2010/main" val="24853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251520" y="878767"/>
            <a:ext cx="835292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800" b="1" dirty="0" smtClean="0">
                <a:solidFill>
                  <a:srgbClr val="C00000"/>
                </a:solidFill>
              </a:rPr>
              <a:t>                         REČNÍCKY ŠTÝL</a:t>
            </a:r>
          </a:p>
          <a:p>
            <a:endParaRPr lang="sk-SK" b="1" dirty="0" smtClean="0"/>
          </a:p>
          <a:p>
            <a:endParaRPr lang="sk-SK" b="1" dirty="0" smtClean="0"/>
          </a:p>
          <a:p>
            <a:r>
              <a:rPr lang="sk-SK" b="1" dirty="0" smtClean="0"/>
              <a:t>- je štýlom ústnej komunikácie verejného styku</a:t>
            </a:r>
          </a:p>
          <a:p>
            <a:endParaRPr lang="sk-SK" sz="2400" b="1" dirty="0" smtClean="0">
              <a:solidFill>
                <a:srgbClr val="C00000"/>
              </a:solidFill>
            </a:endParaRPr>
          </a:p>
          <a:p>
            <a:r>
              <a:rPr lang="sk-SK" sz="2400" b="1" dirty="0" err="1" smtClean="0">
                <a:solidFill>
                  <a:srgbClr val="C00000"/>
                </a:solidFill>
              </a:rPr>
              <a:t>Komunikanti</a:t>
            </a:r>
            <a:r>
              <a:rPr lang="sk-SK" sz="2400" b="1" dirty="0" smtClean="0">
                <a:solidFill>
                  <a:srgbClr val="C00000"/>
                </a:solidFill>
              </a:rPr>
              <a:t>: </a:t>
            </a:r>
            <a:r>
              <a:rPr lang="sk-SK" b="1" dirty="0" smtClean="0"/>
              <a:t>rečník, publikum</a:t>
            </a:r>
          </a:p>
          <a:p>
            <a:endParaRPr lang="sk-SK" dirty="0" smtClean="0"/>
          </a:p>
          <a:p>
            <a:r>
              <a:rPr lang="sk-SK" sz="2400" b="1" dirty="0" smtClean="0">
                <a:solidFill>
                  <a:srgbClr val="C00000"/>
                </a:solidFill>
              </a:rPr>
              <a:t>Komunikačná sféra: </a:t>
            </a:r>
            <a:r>
              <a:rPr lang="sk-SK" b="1" dirty="0" smtClean="0"/>
              <a:t>verejná, súkromná</a:t>
            </a:r>
          </a:p>
          <a:p>
            <a:endParaRPr lang="sk-SK" dirty="0" smtClean="0"/>
          </a:p>
          <a:p>
            <a:r>
              <a:rPr lang="sk-SK" sz="2400" b="1" dirty="0" smtClean="0">
                <a:solidFill>
                  <a:srgbClr val="C00000"/>
                </a:solidFill>
              </a:rPr>
              <a:t>Funkcie:</a:t>
            </a:r>
            <a:r>
              <a:rPr lang="sk-SK" dirty="0" smtClean="0"/>
              <a:t> </a:t>
            </a:r>
            <a:r>
              <a:rPr lang="sk-SK" b="1" dirty="0" smtClean="0"/>
              <a:t>presviedčať, vysvetľovať, informovať, komentovať, agitovať</a:t>
            </a:r>
          </a:p>
          <a:p>
            <a:r>
              <a:rPr lang="sk-SK" b="1" dirty="0" smtClean="0"/>
              <a:t>zapôsobiť na city poslucháča, zabávať</a:t>
            </a:r>
          </a:p>
          <a:p>
            <a:endParaRPr lang="sk-SK" dirty="0" smtClean="0"/>
          </a:p>
          <a:p>
            <a:r>
              <a:rPr lang="sk-SK" sz="2400" b="1" dirty="0" smtClean="0">
                <a:solidFill>
                  <a:srgbClr val="C00000"/>
                </a:solidFill>
              </a:rPr>
              <a:t>Základné znaky: </a:t>
            </a:r>
            <a:r>
              <a:rPr lang="sk-SK" b="1" dirty="0" err="1"/>
              <a:t>ú</a:t>
            </a:r>
            <a:r>
              <a:rPr lang="sk-SK" b="1" dirty="0" err="1" smtClean="0"/>
              <a:t>stnosť</a:t>
            </a:r>
            <a:r>
              <a:rPr lang="sk-SK" b="1" dirty="0" smtClean="0"/>
              <a:t>, verejnosť, sugestívnosť, adresnosť, názornosť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285437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370586" y="692696"/>
            <a:ext cx="82809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800" b="1" dirty="0" smtClean="0">
                <a:solidFill>
                  <a:srgbClr val="C00000"/>
                </a:solidFill>
              </a:rPr>
              <a:t>RÉTORIKA - </a:t>
            </a:r>
            <a:r>
              <a:rPr lang="sk-SK" b="1" dirty="0" smtClean="0"/>
              <a:t>umenie rečniť, schopnosť mať zaujímavé či presvedčivé prejavy na verejnosti</a:t>
            </a:r>
          </a:p>
          <a:p>
            <a:endParaRPr lang="sk-SK" b="1" dirty="0" smtClean="0">
              <a:solidFill>
                <a:srgbClr val="C00000"/>
              </a:solidFill>
            </a:endParaRPr>
          </a:p>
          <a:p>
            <a:endParaRPr lang="sk-SK" sz="2000" b="1" dirty="0" smtClean="0">
              <a:solidFill>
                <a:srgbClr val="C00000"/>
              </a:solidFill>
            </a:endParaRPr>
          </a:p>
          <a:p>
            <a:r>
              <a:rPr lang="sk-SK" sz="2000" b="1" dirty="0" smtClean="0">
                <a:solidFill>
                  <a:srgbClr val="C00000"/>
                </a:solidFill>
              </a:rPr>
              <a:t>Najznámejší rečníci: </a:t>
            </a:r>
            <a:r>
              <a:rPr lang="sk-SK" b="1" dirty="0" smtClean="0"/>
              <a:t>Sokrates, Platón, Aristoteles, </a:t>
            </a:r>
            <a:r>
              <a:rPr lang="sk-SK" b="1" dirty="0" err="1" smtClean="0"/>
              <a:t>Marcus</a:t>
            </a:r>
            <a:r>
              <a:rPr lang="sk-SK" b="1" dirty="0" smtClean="0"/>
              <a:t> Cicero, Ľudovít Štúr</a:t>
            </a:r>
          </a:p>
          <a:p>
            <a:endParaRPr lang="sk-SK" dirty="0" smtClean="0"/>
          </a:p>
          <a:p>
            <a:endParaRPr lang="sk-SK" b="1" dirty="0" smtClean="0">
              <a:solidFill>
                <a:srgbClr val="C00000"/>
              </a:solidFill>
            </a:endParaRPr>
          </a:p>
          <a:p>
            <a:r>
              <a:rPr lang="sk-SK" b="1" dirty="0" smtClean="0">
                <a:solidFill>
                  <a:srgbClr val="C00000"/>
                </a:solidFill>
              </a:rPr>
              <a:t>Monologické žánre:</a:t>
            </a:r>
            <a:r>
              <a:rPr lang="sk-SK" dirty="0" smtClean="0"/>
              <a:t> </a:t>
            </a:r>
            <a:r>
              <a:rPr lang="sk-SK" b="1" dirty="0" smtClean="0"/>
              <a:t>prednáška, prezentácia projektovej práce, náboženský prejav, referát</a:t>
            </a:r>
          </a:p>
          <a:p>
            <a:endParaRPr lang="sk-SK" b="1" dirty="0" smtClean="0">
              <a:solidFill>
                <a:srgbClr val="C00000"/>
              </a:solidFill>
            </a:endParaRPr>
          </a:p>
          <a:p>
            <a:endParaRPr lang="sk-SK" b="1" dirty="0" smtClean="0">
              <a:solidFill>
                <a:srgbClr val="C00000"/>
              </a:solidFill>
            </a:endParaRPr>
          </a:p>
          <a:p>
            <a:r>
              <a:rPr lang="sk-SK" b="1" dirty="0" smtClean="0">
                <a:solidFill>
                  <a:srgbClr val="C00000"/>
                </a:solidFill>
              </a:rPr>
              <a:t>Dialogické žánre: </a:t>
            </a:r>
            <a:r>
              <a:rPr lang="sk-SK" b="1" dirty="0" smtClean="0"/>
              <a:t>diskusný príspevok, polemický príspevok, debatný príspevok</a:t>
            </a:r>
          </a:p>
          <a:p>
            <a:endParaRPr lang="sk-SK" b="1" dirty="0" smtClean="0">
              <a:solidFill>
                <a:srgbClr val="C00000"/>
              </a:solidFill>
            </a:endParaRPr>
          </a:p>
          <a:p>
            <a:endParaRPr lang="sk-SK" b="1" dirty="0" smtClean="0">
              <a:solidFill>
                <a:srgbClr val="C00000"/>
              </a:solidFill>
            </a:endParaRPr>
          </a:p>
          <a:p>
            <a:r>
              <a:rPr lang="sk-SK" b="1" dirty="0" smtClean="0">
                <a:solidFill>
                  <a:srgbClr val="C00000"/>
                </a:solidFill>
              </a:rPr>
              <a:t>Emocionálno-estetické </a:t>
            </a:r>
            <a:r>
              <a:rPr lang="sk-SK" b="1" dirty="0">
                <a:solidFill>
                  <a:srgbClr val="C00000"/>
                </a:solidFill>
              </a:rPr>
              <a:t>jazykové </a:t>
            </a:r>
            <a:r>
              <a:rPr lang="sk-SK" b="1" dirty="0" smtClean="0">
                <a:solidFill>
                  <a:srgbClr val="C00000"/>
                </a:solidFill>
              </a:rPr>
              <a:t>prostriedky</a:t>
            </a:r>
            <a:r>
              <a:rPr lang="sk-SK" dirty="0" smtClean="0">
                <a:solidFill>
                  <a:srgbClr val="C00000"/>
                </a:solidFill>
              </a:rPr>
              <a:t>:</a:t>
            </a:r>
            <a:r>
              <a:rPr lang="sk-SK" dirty="0" smtClean="0"/>
              <a:t> </a:t>
            </a:r>
            <a:r>
              <a:rPr lang="sk-SK" b="1" dirty="0"/>
              <a:t>melódia, rytmus, tempo, intenzita hlasu</a:t>
            </a:r>
          </a:p>
          <a:p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891031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2627784" y="3068960"/>
            <a:ext cx="4158345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          Žánre</a:t>
            </a:r>
          </a:p>
          <a:p>
            <a:endParaRPr lang="sk-SK" sz="2000" b="1" dirty="0" smtClean="0">
              <a:solidFill>
                <a:srgbClr val="C00000"/>
              </a:solidFill>
            </a:endParaRPr>
          </a:p>
          <a:p>
            <a:r>
              <a:rPr lang="sk-SK" sz="2800" b="1" dirty="0" smtClean="0"/>
              <a:t>1.Agitačné žánre</a:t>
            </a:r>
          </a:p>
          <a:p>
            <a:endParaRPr lang="sk-SK" sz="2800" b="1" dirty="0" smtClean="0"/>
          </a:p>
          <a:p>
            <a:r>
              <a:rPr lang="sk-SK" sz="2800" b="1" dirty="0" smtClean="0"/>
              <a:t>2.Náučné žánre</a:t>
            </a:r>
          </a:p>
          <a:p>
            <a:endParaRPr lang="sk-SK" sz="2800" b="1" dirty="0" smtClean="0"/>
          </a:p>
          <a:p>
            <a:r>
              <a:rPr lang="sk-SK" sz="2800" b="1" dirty="0" smtClean="0"/>
              <a:t>3.Príležitostné žánre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2411760" y="410913"/>
            <a:ext cx="565212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rgbClr val="C00000"/>
                </a:solidFill>
              </a:rPr>
              <a:t>Fázy (etapy) tvorenia prejavu</a:t>
            </a:r>
          </a:p>
          <a:p>
            <a:endParaRPr lang="sk-SK" sz="2400" b="1" dirty="0" smtClean="0"/>
          </a:p>
          <a:p>
            <a:r>
              <a:rPr lang="sk-SK" sz="2400" b="1" dirty="0" smtClean="0"/>
              <a:t>1. Predpríprava</a:t>
            </a:r>
            <a:endParaRPr lang="sk-SK" sz="2400" b="1" dirty="0"/>
          </a:p>
          <a:p>
            <a:r>
              <a:rPr lang="sk-SK" sz="2400" b="1" dirty="0" smtClean="0"/>
              <a:t>2. Zhromažďovanie </a:t>
            </a:r>
            <a:r>
              <a:rPr lang="sk-SK" sz="2400" b="1" dirty="0"/>
              <a:t>a triedenie materiálu </a:t>
            </a:r>
            <a:endParaRPr lang="sk-SK" sz="2400" b="1" dirty="0" smtClean="0"/>
          </a:p>
          <a:p>
            <a:r>
              <a:rPr lang="sk-SK" sz="2400" b="1" dirty="0" smtClean="0"/>
              <a:t>3. Kompozícia</a:t>
            </a:r>
            <a:r>
              <a:rPr lang="sk-SK" sz="2400" b="1" dirty="0"/>
              <a:t>, usporiadanie prejavu </a:t>
            </a:r>
          </a:p>
          <a:p>
            <a:r>
              <a:rPr lang="sk-SK" sz="2400" b="1" dirty="0" smtClean="0"/>
              <a:t>4. Štylizácia </a:t>
            </a:r>
            <a:r>
              <a:rPr lang="sk-SK" sz="2400" b="1" dirty="0"/>
              <a:t>prejavu </a:t>
            </a:r>
          </a:p>
          <a:p>
            <a:r>
              <a:rPr lang="sk-SK" sz="2400" b="1" dirty="0" smtClean="0"/>
              <a:t>5. Prednes </a:t>
            </a:r>
            <a:r>
              <a:rPr lang="sk-SK" sz="2400" b="1" dirty="0"/>
              <a:t>prejavu </a:t>
            </a:r>
            <a:r>
              <a:rPr lang="sk-SK" sz="2400" b="1" dirty="0" smtClean="0">
                <a:solidFill>
                  <a:srgbClr val="C00000"/>
                </a:solidFill>
              </a:rPr>
              <a:t> </a:t>
            </a:r>
          </a:p>
          <a:p>
            <a:endParaRPr lang="sk-SK" dirty="0" smtClean="0"/>
          </a:p>
          <a:p>
            <a:r>
              <a:rPr lang="sk-SK" dirty="0" smtClean="0"/>
              <a:t>   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11723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467544" y="1305342"/>
            <a:ext cx="763284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3200" b="1" dirty="0" smtClean="0">
                <a:solidFill>
                  <a:srgbClr val="C00000"/>
                </a:solidFill>
              </a:rPr>
              <a:t>      Kompozícia rečníckeho prejavu</a:t>
            </a:r>
          </a:p>
          <a:p>
            <a:r>
              <a:rPr lang="sk-SK" sz="3200" smtClean="0"/>
              <a:t>   Rečnícky </a:t>
            </a:r>
            <a:r>
              <a:rPr lang="sk-SK" sz="3200" dirty="0" smtClean="0"/>
              <a:t>prejav má klasické členenie: </a:t>
            </a:r>
          </a:p>
          <a:p>
            <a:r>
              <a:rPr lang="sk-SK" sz="4000" dirty="0" smtClean="0"/>
              <a:t>                     úvod  </a:t>
            </a:r>
          </a:p>
          <a:p>
            <a:r>
              <a:rPr lang="sk-SK" sz="4000" dirty="0" smtClean="0"/>
              <a:t>                     jadro </a:t>
            </a:r>
          </a:p>
          <a:p>
            <a:r>
              <a:rPr lang="sk-SK" sz="4000" dirty="0" smtClean="0"/>
              <a:t>                     záver</a:t>
            </a:r>
          </a:p>
        </p:txBody>
      </p:sp>
    </p:spTree>
    <p:extLst>
      <p:ext uri="{BB962C8B-B14F-4D97-AF65-F5344CB8AC3E}">
        <p14:creationId xmlns:p14="http://schemas.microsoft.com/office/powerpoint/2010/main" val="2790710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316021" y="1124744"/>
            <a:ext cx="626344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600" b="1" dirty="0" smtClean="0"/>
              <a:t>ĎAKUJEM ZA POZORNOSŤ</a:t>
            </a:r>
          </a:p>
          <a:p>
            <a:endParaRPr lang="sk-SK" sz="3600" b="1" dirty="0" smtClean="0"/>
          </a:p>
          <a:p>
            <a:endParaRPr lang="sk-SK" sz="3600" b="1" dirty="0" smtClean="0"/>
          </a:p>
          <a:p>
            <a:r>
              <a:rPr lang="sk-SK" sz="3600" b="1" dirty="0" smtClean="0"/>
              <a:t>       LUCIA STRAKOVÁ</a:t>
            </a:r>
          </a:p>
          <a:p>
            <a:endParaRPr lang="sk-SK" sz="3600" b="1" dirty="0" smtClean="0"/>
          </a:p>
          <a:p>
            <a:endParaRPr lang="sk-SK" sz="3600" b="1" dirty="0"/>
          </a:p>
          <a:p>
            <a:r>
              <a:rPr lang="sk-SK" sz="3600" b="1" dirty="0" smtClean="0"/>
              <a:t>                   V. HB</a:t>
            </a:r>
            <a:endParaRPr lang="sk-SK" sz="3600" b="1" dirty="0"/>
          </a:p>
        </p:txBody>
      </p:sp>
    </p:spTree>
    <p:extLst>
      <p:ext uri="{BB962C8B-B14F-4D97-AF65-F5344CB8AC3E}">
        <p14:creationId xmlns:p14="http://schemas.microsoft.com/office/powerpoint/2010/main" val="40778290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65</TotalTime>
  <Words>163</Words>
  <Application>Microsoft Office PowerPoint</Application>
  <PresentationFormat>Prezentácia na obrazovke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NewsPrint</vt:lpstr>
      <vt:lpstr>REČNÍCKY ŠTÝL               FÁZY TVORENIA REČNÍCKEHO PREJAVU           KOMPOZÍCIA REČNÍCKEHO                         PREJAVU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REČNÍCKY ŠTÝL               FÁZY TVORENIA REČNÍCKEHO PREJAVU           KOMPOZÍCIA REČNÍCKEHO                         PREJAVU</dc:title>
  <dc:creator>Dana</dc:creator>
  <cp:lastModifiedBy>Dana</cp:lastModifiedBy>
  <cp:revision>5</cp:revision>
  <dcterms:created xsi:type="dcterms:W3CDTF">2016-12-06T19:50:11Z</dcterms:created>
  <dcterms:modified xsi:type="dcterms:W3CDTF">2016-12-06T20:56:04Z</dcterms:modified>
</cp:coreProperties>
</file>